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7" r:id="rId3"/>
    <p:sldId id="259" r:id="rId4"/>
    <p:sldId id="260" r:id="rId5"/>
    <p:sldId id="261" r:id="rId6"/>
    <p:sldId id="262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4F4F4"/>
    <a:srgbClr val="FFA7A7"/>
    <a:srgbClr val="FFBDBD"/>
    <a:srgbClr val="D6D6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2EF465D-2D9C-4F71-AAF6-9235BC051E31}" v="455" dt="2020-04-16T09:06:44.18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66" d="100"/>
          <a:sy n="66" d="100"/>
        </p:scale>
        <p:origin x="72" y="150"/>
      </p:cViewPr>
      <p:guideLst>
        <p:guide orient="horz" pos="218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han Thanh Tùng" userId="b858d0f9d9d9badc" providerId="LiveId" clId="{62EF465D-2D9C-4F71-AAF6-9235BC051E31}"/>
    <pc:docChg chg="undo custSel mod addSld delSld modSld sldOrd modMainMaster">
      <pc:chgData name="Phan Thanh Tùng" userId="b858d0f9d9d9badc" providerId="LiveId" clId="{62EF465D-2D9C-4F71-AAF6-9235BC051E31}" dt="2020-04-16T09:06:47.963" v="1030" actId="1038"/>
      <pc:docMkLst>
        <pc:docMk/>
      </pc:docMkLst>
      <pc:sldChg chg="addSp delSp modSp add del mod">
        <pc:chgData name="Phan Thanh Tùng" userId="b858d0f9d9d9badc" providerId="LiveId" clId="{62EF465D-2D9C-4F71-AAF6-9235BC051E31}" dt="2020-04-16T08:18:12.210" v="295" actId="47"/>
        <pc:sldMkLst>
          <pc:docMk/>
          <pc:sldMk cId="375206886" sldId="256"/>
        </pc:sldMkLst>
        <pc:spChg chg="del">
          <ac:chgData name="Phan Thanh Tùng" userId="b858d0f9d9d9badc" providerId="LiveId" clId="{62EF465D-2D9C-4F71-AAF6-9235BC051E31}" dt="2020-04-16T01:40:53.830" v="1" actId="478"/>
          <ac:spMkLst>
            <pc:docMk/>
            <pc:sldMk cId="375206886" sldId="256"/>
            <ac:spMk id="2" creationId="{DC1359CF-CC1D-4641-9892-EFFDC698AE05}"/>
          </ac:spMkLst>
        </pc:spChg>
        <pc:spChg chg="add del">
          <ac:chgData name="Phan Thanh Tùng" userId="b858d0f9d9d9badc" providerId="LiveId" clId="{62EF465D-2D9C-4F71-AAF6-9235BC051E31}" dt="2020-04-16T01:40:59.048" v="4" actId="478"/>
          <ac:spMkLst>
            <pc:docMk/>
            <pc:sldMk cId="375206886" sldId="256"/>
            <ac:spMk id="3" creationId="{9FA5ABDC-1B02-4290-8138-1B5C0A56B2CA}"/>
          </ac:spMkLst>
        </pc:spChg>
        <pc:grpChg chg="add mod">
          <ac:chgData name="Phan Thanh Tùng" userId="b858d0f9d9d9badc" providerId="LiveId" clId="{62EF465D-2D9C-4F71-AAF6-9235BC051E31}" dt="2020-04-16T02:52:50.465" v="76" actId="1076"/>
          <ac:grpSpMkLst>
            <pc:docMk/>
            <pc:sldMk cId="375206886" sldId="256"/>
            <ac:grpSpMk id="8" creationId="{0035160F-3516-430F-BBE1-8FE666EE58FB}"/>
          </ac:grpSpMkLst>
        </pc:grpChg>
        <pc:picChg chg="add del mod modCrop">
          <ac:chgData name="Phan Thanh Tùng" userId="b858d0f9d9d9badc" providerId="LiveId" clId="{62EF465D-2D9C-4F71-AAF6-9235BC051E31}" dt="2020-04-16T02:52:02.550" v="67" actId="478"/>
          <ac:picMkLst>
            <pc:docMk/>
            <pc:sldMk cId="375206886" sldId="256"/>
            <ac:picMk id="3" creationId="{A165A96D-E523-4D70-B3FA-C2482CD645FF}"/>
          </ac:picMkLst>
        </pc:picChg>
        <pc:picChg chg="add mod ord modCrop">
          <ac:chgData name="Phan Thanh Tùng" userId="b858d0f9d9d9badc" providerId="LiveId" clId="{62EF465D-2D9C-4F71-AAF6-9235BC051E31}" dt="2020-04-16T02:52:46.256" v="75" actId="164"/>
          <ac:picMkLst>
            <pc:docMk/>
            <pc:sldMk cId="375206886" sldId="256"/>
            <ac:picMk id="5" creationId="{00D47AF2-3947-4524-8E23-EEE8BF44612A}"/>
          </ac:picMkLst>
        </pc:picChg>
        <pc:picChg chg="add mod modCrop">
          <ac:chgData name="Phan Thanh Tùng" userId="b858d0f9d9d9badc" providerId="LiveId" clId="{62EF465D-2D9C-4F71-AAF6-9235BC051E31}" dt="2020-04-16T02:52:46.256" v="75" actId="164"/>
          <ac:picMkLst>
            <pc:docMk/>
            <pc:sldMk cId="375206886" sldId="256"/>
            <ac:picMk id="6" creationId="{7D022BF8-71FA-4450-A477-1CB20E228B21}"/>
          </ac:picMkLst>
        </pc:picChg>
        <pc:picChg chg="add del mod">
          <ac:chgData name="Phan Thanh Tùng" userId="b858d0f9d9d9badc" providerId="LiveId" clId="{62EF465D-2D9C-4F71-AAF6-9235BC051E31}" dt="2020-04-16T02:49:47.957" v="30" actId="478"/>
          <ac:picMkLst>
            <pc:docMk/>
            <pc:sldMk cId="375206886" sldId="256"/>
            <ac:picMk id="7" creationId="{4E1F0848-047F-4F43-93C6-484CF3C4163F}"/>
          </ac:picMkLst>
        </pc:picChg>
        <pc:picChg chg="add del mod modCrop">
          <ac:chgData name="Phan Thanh Tùng" userId="b858d0f9d9d9badc" providerId="LiveId" clId="{62EF465D-2D9C-4F71-AAF6-9235BC051E31}" dt="2020-04-16T02:49:50.663" v="32" actId="478"/>
          <ac:picMkLst>
            <pc:docMk/>
            <pc:sldMk cId="375206886" sldId="256"/>
            <ac:picMk id="9" creationId="{3C728E92-DC3D-4407-9FFE-BDEC4670FE03}"/>
          </ac:picMkLst>
        </pc:picChg>
      </pc:sldChg>
      <pc:sldChg chg="addSp delSp modSp add mod modAnim">
        <pc:chgData name="Phan Thanh Tùng" userId="b858d0f9d9d9badc" providerId="LiveId" clId="{62EF465D-2D9C-4F71-AAF6-9235BC051E31}" dt="2020-04-16T09:06:47.963" v="1030" actId="1038"/>
        <pc:sldMkLst>
          <pc:docMk/>
          <pc:sldMk cId="1333624401" sldId="257"/>
        </pc:sldMkLst>
        <pc:spChg chg="del">
          <ac:chgData name="Phan Thanh Tùng" userId="b858d0f9d9d9badc" providerId="LiveId" clId="{62EF465D-2D9C-4F71-AAF6-9235BC051E31}" dt="2020-04-16T08:08:57.316" v="120" actId="478"/>
          <ac:spMkLst>
            <pc:docMk/>
            <pc:sldMk cId="1333624401" sldId="257"/>
            <ac:spMk id="2" creationId="{086338F7-C4CE-4333-A55A-D64FDED39805}"/>
          </ac:spMkLst>
        </pc:spChg>
        <pc:spChg chg="del">
          <ac:chgData name="Phan Thanh Tùng" userId="b858d0f9d9d9badc" providerId="LiveId" clId="{62EF465D-2D9C-4F71-AAF6-9235BC051E31}" dt="2020-04-16T08:08:57.848" v="121" actId="478"/>
          <ac:spMkLst>
            <pc:docMk/>
            <pc:sldMk cId="1333624401" sldId="257"/>
            <ac:spMk id="3" creationId="{B73CE192-6F85-4D9D-B40A-49AB2C2D0D91}"/>
          </ac:spMkLst>
        </pc:spChg>
        <pc:spChg chg="add mod">
          <ac:chgData name="Phan Thanh Tùng" userId="b858d0f9d9d9badc" providerId="LiveId" clId="{62EF465D-2D9C-4F71-AAF6-9235BC051E31}" dt="2020-04-16T08:12:04.240" v="190" actId="114"/>
          <ac:spMkLst>
            <pc:docMk/>
            <pc:sldMk cId="1333624401" sldId="257"/>
            <ac:spMk id="8" creationId="{D9A32268-BBF9-4C54-9A9F-FC6544654969}"/>
          </ac:spMkLst>
        </pc:spChg>
        <pc:spChg chg="add mod">
          <ac:chgData name="Phan Thanh Tùng" userId="b858d0f9d9d9badc" providerId="LiveId" clId="{62EF465D-2D9C-4F71-AAF6-9235BC051E31}" dt="2020-04-16T08:11:33.545" v="189" actId="164"/>
          <ac:spMkLst>
            <pc:docMk/>
            <pc:sldMk cId="1333624401" sldId="257"/>
            <ac:spMk id="9" creationId="{46B844D5-4615-4EE2-9238-2214F14B789B}"/>
          </ac:spMkLst>
        </pc:spChg>
        <pc:spChg chg="add del mod">
          <ac:chgData name="Phan Thanh Tùng" userId="b858d0f9d9d9badc" providerId="LiveId" clId="{62EF465D-2D9C-4F71-AAF6-9235BC051E31}" dt="2020-04-16T08:53:48.155" v="796" actId="478"/>
          <ac:spMkLst>
            <pc:docMk/>
            <pc:sldMk cId="1333624401" sldId="257"/>
            <ac:spMk id="11" creationId="{6CBF26D7-6CBA-4EDC-B7E5-2D66218E3C16}"/>
          </ac:spMkLst>
        </pc:spChg>
        <pc:grpChg chg="add mod">
          <ac:chgData name="Phan Thanh Tùng" userId="b858d0f9d9d9badc" providerId="LiveId" clId="{62EF465D-2D9C-4F71-AAF6-9235BC051E31}" dt="2020-04-16T09:06:44.181" v="1022" actId="164"/>
          <ac:grpSpMkLst>
            <pc:docMk/>
            <pc:sldMk cId="1333624401" sldId="257"/>
            <ac:grpSpMk id="2" creationId="{C981656E-EE2E-4243-A06D-01EF56E9AC20}"/>
          </ac:grpSpMkLst>
        </pc:grpChg>
        <pc:grpChg chg="add del mod">
          <ac:chgData name="Phan Thanh Tùng" userId="b858d0f9d9d9badc" providerId="LiveId" clId="{62EF465D-2D9C-4F71-AAF6-9235BC051E31}" dt="2020-04-16T09:06:44.181" v="1022" actId="164"/>
          <ac:grpSpMkLst>
            <pc:docMk/>
            <pc:sldMk cId="1333624401" sldId="257"/>
            <ac:grpSpMk id="10" creationId="{01964D60-A46C-4670-BCDE-C84DF06CA3D4}"/>
          </ac:grpSpMkLst>
        </pc:grpChg>
        <pc:picChg chg="add del mod">
          <ac:chgData name="Phan Thanh Tùng" userId="b858d0f9d9d9badc" providerId="LiveId" clId="{62EF465D-2D9C-4F71-AAF6-9235BC051E31}" dt="2020-04-16T08:09:12.385" v="129" actId="478"/>
          <ac:picMkLst>
            <pc:docMk/>
            <pc:sldMk cId="1333624401" sldId="257"/>
            <ac:picMk id="5" creationId="{F08D0EF0-662E-482A-89B4-8D369EA4016A}"/>
          </ac:picMkLst>
        </pc:picChg>
        <pc:picChg chg="add del mod">
          <ac:chgData name="Phan Thanh Tùng" userId="b858d0f9d9d9badc" providerId="LiveId" clId="{62EF465D-2D9C-4F71-AAF6-9235BC051E31}" dt="2020-04-16T08:53:48.155" v="796" actId="478"/>
          <ac:picMkLst>
            <pc:docMk/>
            <pc:sldMk cId="1333624401" sldId="257"/>
            <ac:picMk id="6" creationId="{F4A93D31-4815-4303-8600-E7D242FF68CD}"/>
          </ac:picMkLst>
        </pc:picChg>
        <pc:picChg chg="add mod">
          <ac:chgData name="Phan Thanh Tùng" userId="b858d0f9d9d9badc" providerId="LiveId" clId="{62EF465D-2D9C-4F71-AAF6-9235BC051E31}" dt="2020-04-16T08:11:33.545" v="189" actId="164"/>
          <ac:picMkLst>
            <pc:docMk/>
            <pc:sldMk cId="1333624401" sldId="257"/>
            <ac:picMk id="7" creationId="{D2A9AD8C-F297-4959-A2B6-4BCB861DCAE1}"/>
          </ac:picMkLst>
        </pc:picChg>
        <pc:picChg chg="add mod">
          <ac:chgData name="Phan Thanh Tùng" userId="b858d0f9d9d9badc" providerId="LiveId" clId="{62EF465D-2D9C-4F71-AAF6-9235BC051E31}" dt="2020-04-16T09:06:47.963" v="1030" actId="1038"/>
          <ac:picMkLst>
            <pc:docMk/>
            <pc:sldMk cId="1333624401" sldId="257"/>
            <ac:picMk id="12" creationId="{24BAE9D0-DCCF-431F-8BE2-17AD17D14CD7}"/>
          </ac:picMkLst>
        </pc:picChg>
      </pc:sldChg>
      <pc:sldChg chg="addSp delSp modSp add mod ord setBg">
        <pc:chgData name="Phan Thanh Tùng" userId="b858d0f9d9d9badc" providerId="LiveId" clId="{62EF465D-2D9C-4F71-AAF6-9235BC051E31}" dt="2020-04-16T09:04:57.350" v="981" actId="339"/>
        <pc:sldMkLst>
          <pc:docMk/>
          <pc:sldMk cId="1142114783" sldId="258"/>
        </pc:sldMkLst>
        <pc:spChg chg="del">
          <ac:chgData name="Phan Thanh Tùng" userId="b858d0f9d9d9badc" providerId="LiveId" clId="{62EF465D-2D9C-4F71-AAF6-9235BC051E31}" dt="2020-04-16T08:06:40.393" v="79" actId="478"/>
          <ac:spMkLst>
            <pc:docMk/>
            <pc:sldMk cId="1142114783" sldId="258"/>
            <ac:spMk id="2" creationId="{611EDEBD-EEEC-4AFB-988D-ECA66F14A394}"/>
          </ac:spMkLst>
        </pc:spChg>
        <pc:spChg chg="del">
          <ac:chgData name="Phan Thanh Tùng" userId="b858d0f9d9d9badc" providerId="LiveId" clId="{62EF465D-2D9C-4F71-AAF6-9235BC051E31}" dt="2020-04-16T08:06:41.175" v="80" actId="478"/>
          <ac:spMkLst>
            <pc:docMk/>
            <pc:sldMk cId="1142114783" sldId="258"/>
            <ac:spMk id="3" creationId="{6441CE03-512C-477D-A276-4401AE206113}"/>
          </ac:spMkLst>
        </pc:spChg>
        <pc:spChg chg="add mod topLvl">
          <ac:chgData name="Phan Thanh Tùng" userId="b858d0f9d9d9badc" providerId="LiveId" clId="{62EF465D-2D9C-4F71-AAF6-9235BC051E31}" dt="2020-04-16T09:04:46.480" v="980" actId="164"/>
          <ac:spMkLst>
            <pc:docMk/>
            <pc:sldMk cId="1142114783" sldId="258"/>
            <ac:spMk id="6" creationId="{975F9984-134F-4BC0-8C91-1DA22BFD67DE}"/>
          </ac:spMkLst>
        </pc:spChg>
        <pc:spChg chg="add mod">
          <ac:chgData name="Phan Thanh Tùng" userId="b858d0f9d9d9badc" providerId="LiveId" clId="{62EF465D-2D9C-4F71-AAF6-9235BC051E31}" dt="2020-04-16T09:04:46.480" v="980" actId="164"/>
          <ac:spMkLst>
            <pc:docMk/>
            <pc:sldMk cId="1142114783" sldId="258"/>
            <ac:spMk id="9" creationId="{6CA16A38-1969-4D6F-A4AE-CC419530D5CB}"/>
          </ac:spMkLst>
        </pc:spChg>
        <pc:grpChg chg="add mod">
          <ac:chgData name="Phan Thanh Tùng" userId="b858d0f9d9d9badc" providerId="LiveId" clId="{62EF465D-2D9C-4F71-AAF6-9235BC051E31}" dt="2020-04-16T09:04:46.480" v="980" actId="164"/>
          <ac:grpSpMkLst>
            <pc:docMk/>
            <pc:sldMk cId="1142114783" sldId="258"/>
            <ac:grpSpMk id="2" creationId="{75174A7B-0B6E-4111-9D17-37E9B7A671D8}"/>
          </ac:grpSpMkLst>
        </pc:grpChg>
        <pc:grpChg chg="add del mod">
          <ac:chgData name="Phan Thanh Tùng" userId="b858d0f9d9d9badc" providerId="LiveId" clId="{62EF465D-2D9C-4F71-AAF6-9235BC051E31}" dt="2020-04-16T09:03:51.368" v="939" actId="165"/>
          <ac:grpSpMkLst>
            <pc:docMk/>
            <pc:sldMk cId="1142114783" sldId="258"/>
            <ac:grpSpMk id="7" creationId="{D3575C72-A5D8-4ABF-9CE6-47AF89A933BB}"/>
          </ac:grpSpMkLst>
        </pc:grpChg>
        <pc:picChg chg="add mod topLvl">
          <ac:chgData name="Phan Thanh Tùng" userId="b858d0f9d9d9badc" providerId="LiveId" clId="{62EF465D-2D9C-4F71-AAF6-9235BC051E31}" dt="2020-04-16T09:04:46.480" v="980" actId="164"/>
          <ac:picMkLst>
            <pc:docMk/>
            <pc:sldMk cId="1142114783" sldId="258"/>
            <ac:picMk id="5" creationId="{E3F22531-6477-4040-9BCC-14AD67DC8E12}"/>
          </ac:picMkLst>
        </pc:picChg>
        <pc:picChg chg="add mod">
          <ac:chgData name="Phan Thanh Tùng" userId="b858d0f9d9d9badc" providerId="LiveId" clId="{62EF465D-2D9C-4F71-AAF6-9235BC051E31}" dt="2020-04-16T09:04:46.480" v="980" actId="164"/>
          <ac:picMkLst>
            <pc:docMk/>
            <pc:sldMk cId="1142114783" sldId="258"/>
            <ac:picMk id="8" creationId="{05AFD0FC-35C5-43B0-94A2-A3A7ED9F9B3C}"/>
          </ac:picMkLst>
        </pc:picChg>
        <pc:picChg chg="add mod">
          <ac:chgData name="Phan Thanh Tùng" userId="b858d0f9d9d9badc" providerId="LiveId" clId="{62EF465D-2D9C-4F71-AAF6-9235BC051E31}" dt="2020-04-16T09:04:57.350" v="981" actId="339"/>
          <ac:picMkLst>
            <pc:docMk/>
            <pc:sldMk cId="1142114783" sldId="258"/>
            <ac:picMk id="10" creationId="{502271D6-E13A-4DBB-94A5-B7C04E9BE7CA}"/>
          </ac:picMkLst>
        </pc:picChg>
      </pc:sldChg>
      <pc:sldChg chg="addSp delSp modSp add mod">
        <pc:chgData name="Phan Thanh Tùng" userId="b858d0f9d9d9badc" providerId="LiveId" clId="{62EF465D-2D9C-4F71-AAF6-9235BC051E31}" dt="2020-04-16T09:02:31.187" v="919" actId="1076"/>
        <pc:sldMkLst>
          <pc:docMk/>
          <pc:sldMk cId="1062598998" sldId="259"/>
        </pc:sldMkLst>
        <pc:spChg chg="del">
          <ac:chgData name="Phan Thanh Tùng" userId="b858d0f9d9d9badc" providerId="LiveId" clId="{62EF465D-2D9C-4F71-AAF6-9235BC051E31}" dt="2020-04-16T08:12:16.719" v="191" actId="478"/>
          <ac:spMkLst>
            <pc:docMk/>
            <pc:sldMk cId="1062598998" sldId="259"/>
            <ac:spMk id="2" creationId="{DC8640A8-352D-4520-AB47-E4ACD89C800A}"/>
          </ac:spMkLst>
        </pc:spChg>
        <pc:spChg chg="del">
          <ac:chgData name="Phan Thanh Tùng" userId="b858d0f9d9d9badc" providerId="LiveId" clId="{62EF465D-2D9C-4F71-AAF6-9235BC051E31}" dt="2020-04-16T08:12:17.541" v="192" actId="478"/>
          <ac:spMkLst>
            <pc:docMk/>
            <pc:sldMk cId="1062598998" sldId="259"/>
            <ac:spMk id="3" creationId="{4EC1AF73-4450-445F-BD81-1C376386E42B}"/>
          </ac:spMkLst>
        </pc:spChg>
        <pc:spChg chg="add mod">
          <ac:chgData name="Phan Thanh Tùng" userId="b858d0f9d9d9badc" providerId="LiveId" clId="{62EF465D-2D9C-4F71-AAF6-9235BC051E31}" dt="2020-04-16T08:15:49.308" v="262" actId="164"/>
          <ac:spMkLst>
            <pc:docMk/>
            <pc:sldMk cId="1062598998" sldId="259"/>
            <ac:spMk id="10" creationId="{A0FB2508-5FEA-4BFB-AED9-06F806B677FD}"/>
          </ac:spMkLst>
        </pc:spChg>
        <pc:spChg chg="add mod ord">
          <ac:chgData name="Phan Thanh Tùng" userId="b858d0f9d9d9badc" providerId="LiveId" clId="{62EF465D-2D9C-4F71-AAF6-9235BC051E31}" dt="2020-04-16T08:17:26.468" v="289" actId="164"/>
          <ac:spMkLst>
            <pc:docMk/>
            <pc:sldMk cId="1062598998" sldId="259"/>
            <ac:spMk id="12" creationId="{3252442F-3D8F-49D3-AE84-A36204DB07BE}"/>
          </ac:spMkLst>
        </pc:spChg>
        <pc:grpChg chg="add mod">
          <ac:chgData name="Phan Thanh Tùng" userId="b858d0f9d9d9badc" providerId="LiveId" clId="{62EF465D-2D9C-4F71-AAF6-9235BC051E31}" dt="2020-04-16T08:17:26.468" v="289" actId="164"/>
          <ac:grpSpMkLst>
            <pc:docMk/>
            <pc:sldMk cId="1062598998" sldId="259"/>
            <ac:grpSpMk id="11" creationId="{FEBEA9DB-926D-4B20-A214-96DD5EBDB04D}"/>
          </ac:grpSpMkLst>
        </pc:grpChg>
        <pc:grpChg chg="add mod">
          <ac:chgData name="Phan Thanh Tùng" userId="b858d0f9d9d9badc" providerId="LiveId" clId="{62EF465D-2D9C-4F71-AAF6-9235BC051E31}" dt="2020-04-16T09:02:31.187" v="919" actId="1076"/>
          <ac:grpSpMkLst>
            <pc:docMk/>
            <pc:sldMk cId="1062598998" sldId="259"/>
            <ac:grpSpMk id="13" creationId="{94DC46C1-781D-4241-A5EF-7344FECA1656}"/>
          </ac:grpSpMkLst>
        </pc:grpChg>
        <pc:picChg chg="add del mod">
          <ac:chgData name="Phan Thanh Tùng" userId="b858d0f9d9d9badc" providerId="LiveId" clId="{62EF465D-2D9C-4F71-AAF6-9235BC051E31}" dt="2020-04-16T08:12:27.958" v="196" actId="478"/>
          <ac:picMkLst>
            <pc:docMk/>
            <pc:sldMk cId="1062598998" sldId="259"/>
            <ac:picMk id="5" creationId="{8392CB79-6F5A-4DCD-9868-FDE2E0AEEC6F}"/>
          </ac:picMkLst>
        </pc:picChg>
        <pc:picChg chg="add del mod">
          <ac:chgData name="Phan Thanh Tùng" userId="b858d0f9d9d9badc" providerId="LiveId" clId="{62EF465D-2D9C-4F71-AAF6-9235BC051E31}" dt="2020-04-16T08:14:00.540" v="198" actId="478"/>
          <ac:picMkLst>
            <pc:docMk/>
            <pc:sldMk cId="1062598998" sldId="259"/>
            <ac:picMk id="7" creationId="{943408AC-1C06-411F-85EE-5CA319B0E5AF}"/>
          </ac:picMkLst>
        </pc:picChg>
        <pc:picChg chg="add mod">
          <ac:chgData name="Phan Thanh Tùng" userId="b858d0f9d9d9badc" providerId="LiveId" clId="{62EF465D-2D9C-4F71-AAF6-9235BC051E31}" dt="2020-04-16T08:15:49.308" v="262" actId="164"/>
          <ac:picMkLst>
            <pc:docMk/>
            <pc:sldMk cId="1062598998" sldId="259"/>
            <ac:picMk id="9" creationId="{6868D96A-3507-420E-A2E9-7177DC5A7292}"/>
          </ac:picMkLst>
        </pc:picChg>
      </pc:sldChg>
      <pc:sldChg chg="addSp delSp modSp add mod">
        <pc:chgData name="Phan Thanh Tùng" userId="b858d0f9d9d9badc" providerId="LiveId" clId="{62EF465D-2D9C-4F71-AAF6-9235BC051E31}" dt="2020-04-16T09:06:10.469" v="1017" actId="164"/>
        <pc:sldMkLst>
          <pc:docMk/>
          <pc:sldMk cId="565754566" sldId="260"/>
        </pc:sldMkLst>
        <pc:spChg chg="del">
          <ac:chgData name="Phan Thanh Tùng" userId="b858d0f9d9d9badc" providerId="LiveId" clId="{62EF465D-2D9C-4F71-AAF6-9235BC051E31}" dt="2020-04-16T08:18:08.247" v="293" actId="478"/>
          <ac:spMkLst>
            <pc:docMk/>
            <pc:sldMk cId="565754566" sldId="260"/>
            <ac:spMk id="2" creationId="{D833F866-0D35-40EA-87CC-6E969B812F94}"/>
          </ac:spMkLst>
        </pc:spChg>
        <pc:spChg chg="del">
          <ac:chgData name="Phan Thanh Tùng" userId="b858d0f9d9d9badc" providerId="LiveId" clId="{62EF465D-2D9C-4F71-AAF6-9235BC051E31}" dt="2020-04-16T08:18:08.929" v="294" actId="478"/>
          <ac:spMkLst>
            <pc:docMk/>
            <pc:sldMk cId="565754566" sldId="260"/>
            <ac:spMk id="3" creationId="{F184B012-9225-4A15-968C-C6AB853B77BA}"/>
          </ac:spMkLst>
        </pc:spChg>
        <pc:spChg chg="add mod">
          <ac:chgData name="Phan Thanh Tùng" userId="b858d0f9d9d9badc" providerId="LiveId" clId="{62EF465D-2D9C-4F71-AAF6-9235BC051E31}" dt="2020-04-16T08:45:32.683" v="541" actId="164"/>
          <ac:spMkLst>
            <pc:docMk/>
            <pc:sldMk cId="565754566" sldId="260"/>
            <ac:spMk id="10" creationId="{5FCE37FA-8107-498D-9650-6F6681388319}"/>
          </ac:spMkLst>
        </pc:spChg>
        <pc:spChg chg="add mod">
          <ac:chgData name="Phan Thanh Tùng" userId="b858d0f9d9d9badc" providerId="LiveId" clId="{62EF465D-2D9C-4F71-AAF6-9235BC051E31}" dt="2020-04-16T08:50:14.335" v="787" actId="20577"/>
          <ac:spMkLst>
            <pc:docMk/>
            <pc:sldMk cId="565754566" sldId="260"/>
            <ac:spMk id="11" creationId="{48A1964B-7D24-4377-8311-93F610A21930}"/>
          </ac:spMkLst>
        </pc:spChg>
        <pc:spChg chg="add mod">
          <ac:chgData name="Phan Thanh Tùng" userId="b858d0f9d9d9badc" providerId="LiveId" clId="{62EF465D-2D9C-4F71-AAF6-9235BC051E31}" dt="2020-04-16T08:45:32.683" v="541" actId="164"/>
          <ac:spMkLst>
            <pc:docMk/>
            <pc:sldMk cId="565754566" sldId="260"/>
            <ac:spMk id="12" creationId="{E0A94284-BEC5-4250-B552-38DC5E575C27}"/>
          </ac:spMkLst>
        </pc:spChg>
        <pc:spChg chg="add mod">
          <ac:chgData name="Phan Thanh Tùng" userId="b858d0f9d9d9badc" providerId="LiveId" clId="{62EF465D-2D9C-4F71-AAF6-9235BC051E31}" dt="2020-04-16T08:48:27.841" v="785" actId="164"/>
          <ac:spMkLst>
            <pc:docMk/>
            <pc:sldMk cId="565754566" sldId="260"/>
            <ac:spMk id="16" creationId="{09C05C38-FFED-4A39-A16F-471A643B40EA}"/>
          </ac:spMkLst>
        </pc:spChg>
        <pc:grpChg chg="add mod">
          <ac:chgData name="Phan Thanh Tùng" userId="b858d0f9d9d9badc" providerId="LiveId" clId="{62EF465D-2D9C-4F71-AAF6-9235BC051E31}" dt="2020-04-16T09:06:10.469" v="1017" actId="164"/>
          <ac:grpSpMkLst>
            <pc:docMk/>
            <pc:sldMk cId="565754566" sldId="260"/>
            <ac:grpSpMk id="2" creationId="{E528CD42-A81B-4F53-9A3E-F060C9904417}"/>
          </ac:grpSpMkLst>
        </pc:grpChg>
        <pc:grpChg chg="add mod">
          <ac:chgData name="Phan Thanh Tùng" userId="b858d0f9d9d9badc" providerId="LiveId" clId="{62EF465D-2D9C-4F71-AAF6-9235BC051E31}" dt="2020-04-16T08:48:27.841" v="785" actId="164"/>
          <ac:grpSpMkLst>
            <pc:docMk/>
            <pc:sldMk cId="565754566" sldId="260"/>
            <ac:grpSpMk id="15" creationId="{2515F22A-B09B-457B-AF5B-F5BBC2794BB3}"/>
          </ac:grpSpMkLst>
        </pc:grpChg>
        <pc:grpChg chg="add mod">
          <ac:chgData name="Phan Thanh Tùng" userId="b858d0f9d9d9badc" providerId="LiveId" clId="{62EF465D-2D9C-4F71-AAF6-9235BC051E31}" dt="2020-04-16T09:06:10.469" v="1017" actId="164"/>
          <ac:grpSpMkLst>
            <pc:docMk/>
            <pc:sldMk cId="565754566" sldId="260"/>
            <ac:grpSpMk id="17" creationId="{926ACC8C-54C6-4FCD-9BF7-05CC32E8D2D2}"/>
          </ac:grpSpMkLst>
        </pc:grpChg>
        <pc:picChg chg="add del mod modCrop">
          <ac:chgData name="Phan Thanh Tùng" userId="b858d0f9d9d9badc" providerId="LiveId" clId="{62EF465D-2D9C-4F71-AAF6-9235BC051E31}" dt="2020-04-16T08:27:33.247" v="307" actId="478"/>
          <ac:picMkLst>
            <pc:docMk/>
            <pc:sldMk cId="565754566" sldId="260"/>
            <ac:picMk id="5" creationId="{AAA78129-3169-47C6-8408-0B7FDCF9080C}"/>
          </ac:picMkLst>
        </pc:picChg>
        <pc:picChg chg="add del mod modCrop">
          <ac:chgData name="Phan Thanh Tùng" userId="b858d0f9d9d9badc" providerId="LiveId" clId="{62EF465D-2D9C-4F71-AAF6-9235BC051E31}" dt="2020-04-16T08:37:32.198" v="321" actId="478"/>
          <ac:picMkLst>
            <pc:docMk/>
            <pc:sldMk cId="565754566" sldId="260"/>
            <ac:picMk id="7" creationId="{6ACB1A37-55A2-4D78-BA1B-5F13EF4A0FBA}"/>
          </ac:picMkLst>
        </pc:picChg>
        <pc:picChg chg="add mod modCrop">
          <ac:chgData name="Phan Thanh Tùng" userId="b858d0f9d9d9badc" providerId="LiveId" clId="{62EF465D-2D9C-4F71-AAF6-9235BC051E31}" dt="2020-04-16T08:45:32.683" v="541" actId="164"/>
          <ac:picMkLst>
            <pc:docMk/>
            <pc:sldMk cId="565754566" sldId="260"/>
            <ac:picMk id="9" creationId="{9659B847-30EA-468A-8086-A1CD9C923C76}"/>
          </ac:picMkLst>
        </pc:picChg>
        <pc:picChg chg="add mod">
          <ac:chgData name="Phan Thanh Tùng" userId="b858d0f9d9d9badc" providerId="LiveId" clId="{62EF465D-2D9C-4F71-AAF6-9235BC051E31}" dt="2020-04-16T09:06:10.469" v="1017" actId="164"/>
          <ac:picMkLst>
            <pc:docMk/>
            <pc:sldMk cId="565754566" sldId="260"/>
            <ac:picMk id="13" creationId="{B976C44D-0A49-420E-926D-0BA96669CFA4}"/>
          </ac:picMkLst>
        </pc:picChg>
        <pc:picChg chg="add del mod">
          <ac:chgData name="Phan Thanh Tùng" userId="b858d0f9d9d9badc" providerId="LiveId" clId="{62EF465D-2D9C-4F71-AAF6-9235BC051E31}" dt="2020-04-16T08:41:39.491" v="400" actId="478"/>
          <ac:picMkLst>
            <pc:docMk/>
            <pc:sldMk cId="565754566" sldId="260"/>
            <ac:picMk id="14" creationId="{1836220C-EB31-4FE7-87D8-3CE940C0A3B7}"/>
          </ac:picMkLst>
        </pc:picChg>
      </pc:sldChg>
      <pc:sldChg chg="addSp delSp modSp add mod setBg">
        <pc:chgData name="Phan Thanh Tùng" userId="b858d0f9d9d9badc" providerId="LiveId" clId="{62EF465D-2D9C-4F71-AAF6-9235BC051E31}" dt="2020-04-16T08:59:46.909" v="896" actId="164"/>
        <pc:sldMkLst>
          <pc:docMk/>
          <pc:sldMk cId="4105242914" sldId="261"/>
        </pc:sldMkLst>
        <pc:spChg chg="del">
          <ac:chgData name="Phan Thanh Tùng" userId="b858d0f9d9d9badc" providerId="LiveId" clId="{62EF465D-2D9C-4F71-AAF6-9235BC051E31}" dt="2020-04-16T08:55:19.641" v="798" actId="478"/>
          <ac:spMkLst>
            <pc:docMk/>
            <pc:sldMk cId="4105242914" sldId="261"/>
            <ac:spMk id="2" creationId="{FB9C66BF-D21B-4C31-9621-60810270D966}"/>
          </ac:spMkLst>
        </pc:spChg>
        <pc:spChg chg="del">
          <ac:chgData name="Phan Thanh Tùng" userId="b858d0f9d9d9badc" providerId="LiveId" clId="{62EF465D-2D9C-4F71-AAF6-9235BC051E31}" dt="2020-04-16T08:55:20.736" v="799" actId="478"/>
          <ac:spMkLst>
            <pc:docMk/>
            <pc:sldMk cId="4105242914" sldId="261"/>
            <ac:spMk id="3" creationId="{219CF63A-42B7-4CF8-A4C1-0059F3697F13}"/>
          </ac:spMkLst>
        </pc:spChg>
        <pc:spChg chg="add mod">
          <ac:chgData name="Phan Thanh Tùng" userId="b858d0f9d9d9badc" providerId="LiveId" clId="{62EF465D-2D9C-4F71-AAF6-9235BC051E31}" dt="2020-04-16T08:59:46.909" v="896" actId="164"/>
          <ac:spMkLst>
            <pc:docMk/>
            <pc:sldMk cId="4105242914" sldId="261"/>
            <ac:spMk id="12" creationId="{B0882455-4F4B-4917-B995-6B7995B37069}"/>
          </ac:spMkLst>
        </pc:spChg>
        <pc:grpChg chg="add mod">
          <ac:chgData name="Phan Thanh Tùng" userId="b858d0f9d9d9badc" providerId="LiveId" clId="{62EF465D-2D9C-4F71-AAF6-9235BC051E31}" dt="2020-04-16T08:59:46.909" v="896" actId="164"/>
          <ac:grpSpMkLst>
            <pc:docMk/>
            <pc:sldMk cId="4105242914" sldId="261"/>
            <ac:grpSpMk id="14" creationId="{1A75853B-A479-4BB0-8B80-0B13C3BCB4DF}"/>
          </ac:grpSpMkLst>
        </pc:grpChg>
        <pc:picChg chg="add del mod">
          <ac:chgData name="Phan Thanh Tùng" userId="b858d0f9d9d9badc" providerId="LiveId" clId="{62EF465D-2D9C-4F71-AAF6-9235BC051E31}" dt="2020-04-16T08:56:25.003" v="803" actId="478"/>
          <ac:picMkLst>
            <pc:docMk/>
            <pc:sldMk cId="4105242914" sldId="261"/>
            <ac:picMk id="5" creationId="{B35A20C9-B19E-4F9E-9E28-54E097A2BBAA}"/>
          </ac:picMkLst>
        </pc:picChg>
        <pc:picChg chg="add mod">
          <ac:chgData name="Phan Thanh Tùng" userId="b858d0f9d9d9badc" providerId="LiveId" clId="{62EF465D-2D9C-4F71-AAF6-9235BC051E31}" dt="2020-04-16T08:59:46.909" v="896" actId="164"/>
          <ac:picMkLst>
            <pc:docMk/>
            <pc:sldMk cId="4105242914" sldId="261"/>
            <ac:picMk id="7" creationId="{70E04613-E204-46FF-92A6-44EC0677A060}"/>
          </ac:picMkLst>
        </pc:picChg>
        <pc:picChg chg="add mod">
          <ac:chgData name="Phan Thanh Tùng" userId="b858d0f9d9d9badc" providerId="LiveId" clId="{62EF465D-2D9C-4F71-AAF6-9235BC051E31}" dt="2020-04-16T08:59:46.909" v="896" actId="164"/>
          <ac:picMkLst>
            <pc:docMk/>
            <pc:sldMk cId="4105242914" sldId="261"/>
            <ac:picMk id="9" creationId="{625C9DBE-1067-4E5B-A702-B7C53EE91A61}"/>
          </ac:picMkLst>
        </pc:picChg>
        <pc:picChg chg="add mod">
          <ac:chgData name="Phan Thanh Tùng" userId="b858d0f9d9d9badc" providerId="LiveId" clId="{62EF465D-2D9C-4F71-AAF6-9235BC051E31}" dt="2020-04-16T08:59:46.909" v="896" actId="164"/>
          <ac:picMkLst>
            <pc:docMk/>
            <pc:sldMk cId="4105242914" sldId="261"/>
            <ac:picMk id="10" creationId="{E1B56670-3DD7-4848-AF6E-1E275C7F928E}"/>
          </ac:picMkLst>
        </pc:picChg>
        <pc:picChg chg="add mod ord">
          <ac:chgData name="Phan Thanh Tùng" userId="b858d0f9d9d9badc" providerId="LiveId" clId="{62EF465D-2D9C-4F71-AAF6-9235BC051E31}" dt="2020-04-16T08:59:46.909" v="896" actId="164"/>
          <ac:picMkLst>
            <pc:docMk/>
            <pc:sldMk cId="4105242914" sldId="261"/>
            <ac:picMk id="11" creationId="{E2F7F1B6-E97D-4151-8A9D-5EB5CABB2861}"/>
          </ac:picMkLst>
        </pc:picChg>
        <pc:picChg chg="add mod modCrop">
          <ac:chgData name="Phan Thanh Tùng" userId="b858d0f9d9d9badc" providerId="LiveId" clId="{62EF465D-2D9C-4F71-AAF6-9235BC051E31}" dt="2020-04-16T08:59:46.909" v="896" actId="164"/>
          <ac:picMkLst>
            <pc:docMk/>
            <pc:sldMk cId="4105242914" sldId="261"/>
            <ac:picMk id="13" creationId="{C4F04A5D-7A8F-4BCD-AD77-890BEA2BB47F}"/>
          </ac:picMkLst>
        </pc:picChg>
      </pc:sldChg>
      <pc:sldChg chg="addSp delSp modSp add mod">
        <pc:chgData name="Phan Thanh Tùng" userId="b858d0f9d9d9badc" providerId="LiveId" clId="{62EF465D-2D9C-4F71-AAF6-9235BC051E31}" dt="2020-04-16T09:00:23.191" v="906" actId="732"/>
        <pc:sldMkLst>
          <pc:docMk/>
          <pc:sldMk cId="3044211256" sldId="262"/>
        </pc:sldMkLst>
        <pc:spChg chg="del">
          <ac:chgData name="Phan Thanh Tùng" userId="b858d0f9d9d9badc" providerId="LiveId" clId="{62EF465D-2D9C-4F71-AAF6-9235BC051E31}" dt="2020-04-16T09:00:02.715" v="898" actId="478"/>
          <ac:spMkLst>
            <pc:docMk/>
            <pc:sldMk cId="3044211256" sldId="262"/>
            <ac:spMk id="2" creationId="{64D8F873-A2BF-4254-9FA2-2CDC6D15E48E}"/>
          </ac:spMkLst>
        </pc:spChg>
        <pc:spChg chg="del">
          <ac:chgData name="Phan Thanh Tùng" userId="b858d0f9d9d9badc" providerId="LiveId" clId="{62EF465D-2D9C-4F71-AAF6-9235BC051E31}" dt="2020-04-16T09:00:03.936" v="899" actId="478"/>
          <ac:spMkLst>
            <pc:docMk/>
            <pc:sldMk cId="3044211256" sldId="262"/>
            <ac:spMk id="3" creationId="{7BB0C55B-A4C5-4DE5-975D-F6F1769CAA84}"/>
          </ac:spMkLst>
        </pc:spChg>
        <pc:picChg chg="add mod modCrop">
          <ac:chgData name="Phan Thanh Tùng" userId="b858d0f9d9d9badc" providerId="LiveId" clId="{62EF465D-2D9C-4F71-AAF6-9235BC051E31}" dt="2020-04-16T09:00:23.191" v="906" actId="732"/>
          <ac:picMkLst>
            <pc:docMk/>
            <pc:sldMk cId="3044211256" sldId="262"/>
            <ac:picMk id="5" creationId="{F21F901D-E4F0-448F-835E-5A649F749D5C}"/>
          </ac:picMkLst>
        </pc:picChg>
      </pc:sldChg>
      <pc:sldMasterChg chg="setBg modSldLayout">
        <pc:chgData name="Phan Thanh Tùng" userId="b858d0f9d9d9badc" providerId="LiveId" clId="{62EF465D-2D9C-4F71-AAF6-9235BC051E31}" dt="2020-04-16T09:02:05.786" v="917"/>
        <pc:sldMasterMkLst>
          <pc:docMk/>
          <pc:sldMasterMk cId="1193250259" sldId="2147483648"/>
        </pc:sldMasterMkLst>
        <pc:sldLayoutChg chg="setBg">
          <pc:chgData name="Phan Thanh Tùng" userId="b858d0f9d9d9badc" providerId="LiveId" clId="{62EF465D-2D9C-4F71-AAF6-9235BC051E31}" dt="2020-04-16T09:02:05.786" v="917"/>
          <pc:sldLayoutMkLst>
            <pc:docMk/>
            <pc:sldMasterMk cId="1193250259" sldId="2147483648"/>
            <pc:sldLayoutMk cId="3515646512" sldId="2147483649"/>
          </pc:sldLayoutMkLst>
        </pc:sldLayoutChg>
        <pc:sldLayoutChg chg="setBg">
          <pc:chgData name="Phan Thanh Tùng" userId="b858d0f9d9d9badc" providerId="LiveId" clId="{62EF465D-2D9C-4F71-AAF6-9235BC051E31}" dt="2020-04-16T09:02:05.786" v="917"/>
          <pc:sldLayoutMkLst>
            <pc:docMk/>
            <pc:sldMasterMk cId="1193250259" sldId="2147483648"/>
            <pc:sldLayoutMk cId="2634466117" sldId="2147483650"/>
          </pc:sldLayoutMkLst>
        </pc:sldLayoutChg>
        <pc:sldLayoutChg chg="setBg">
          <pc:chgData name="Phan Thanh Tùng" userId="b858d0f9d9d9badc" providerId="LiveId" clId="{62EF465D-2D9C-4F71-AAF6-9235BC051E31}" dt="2020-04-16T09:02:05.786" v="917"/>
          <pc:sldLayoutMkLst>
            <pc:docMk/>
            <pc:sldMasterMk cId="1193250259" sldId="2147483648"/>
            <pc:sldLayoutMk cId="528087614" sldId="2147483651"/>
          </pc:sldLayoutMkLst>
        </pc:sldLayoutChg>
        <pc:sldLayoutChg chg="setBg">
          <pc:chgData name="Phan Thanh Tùng" userId="b858d0f9d9d9badc" providerId="LiveId" clId="{62EF465D-2D9C-4F71-AAF6-9235BC051E31}" dt="2020-04-16T09:02:05.786" v="917"/>
          <pc:sldLayoutMkLst>
            <pc:docMk/>
            <pc:sldMasterMk cId="1193250259" sldId="2147483648"/>
            <pc:sldLayoutMk cId="3348505003" sldId="2147483652"/>
          </pc:sldLayoutMkLst>
        </pc:sldLayoutChg>
        <pc:sldLayoutChg chg="setBg">
          <pc:chgData name="Phan Thanh Tùng" userId="b858d0f9d9d9badc" providerId="LiveId" clId="{62EF465D-2D9C-4F71-AAF6-9235BC051E31}" dt="2020-04-16T09:02:05.786" v="917"/>
          <pc:sldLayoutMkLst>
            <pc:docMk/>
            <pc:sldMasterMk cId="1193250259" sldId="2147483648"/>
            <pc:sldLayoutMk cId="2840671448" sldId="2147483653"/>
          </pc:sldLayoutMkLst>
        </pc:sldLayoutChg>
        <pc:sldLayoutChg chg="setBg">
          <pc:chgData name="Phan Thanh Tùng" userId="b858d0f9d9d9badc" providerId="LiveId" clId="{62EF465D-2D9C-4F71-AAF6-9235BC051E31}" dt="2020-04-16T09:02:05.786" v="917"/>
          <pc:sldLayoutMkLst>
            <pc:docMk/>
            <pc:sldMasterMk cId="1193250259" sldId="2147483648"/>
            <pc:sldLayoutMk cId="1113786772" sldId="2147483654"/>
          </pc:sldLayoutMkLst>
        </pc:sldLayoutChg>
        <pc:sldLayoutChg chg="setBg">
          <pc:chgData name="Phan Thanh Tùng" userId="b858d0f9d9d9badc" providerId="LiveId" clId="{62EF465D-2D9C-4F71-AAF6-9235BC051E31}" dt="2020-04-16T09:02:05.786" v="917"/>
          <pc:sldLayoutMkLst>
            <pc:docMk/>
            <pc:sldMasterMk cId="1193250259" sldId="2147483648"/>
            <pc:sldLayoutMk cId="510316352" sldId="2147483655"/>
          </pc:sldLayoutMkLst>
        </pc:sldLayoutChg>
        <pc:sldLayoutChg chg="setBg">
          <pc:chgData name="Phan Thanh Tùng" userId="b858d0f9d9d9badc" providerId="LiveId" clId="{62EF465D-2D9C-4F71-AAF6-9235BC051E31}" dt="2020-04-16T09:02:05.786" v="917"/>
          <pc:sldLayoutMkLst>
            <pc:docMk/>
            <pc:sldMasterMk cId="1193250259" sldId="2147483648"/>
            <pc:sldLayoutMk cId="397058003" sldId="2147483656"/>
          </pc:sldLayoutMkLst>
        </pc:sldLayoutChg>
        <pc:sldLayoutChg chg="setBg">
          <pc:chgData name="Phan Thanh Tùng" userId="b858d0f9d9d9badc" providerId="LiveId" clId="{62EF465D-2D9C-4F71-AAF6-9235BC051E31}" dt="2020-04-16T09:02:05.786" v="917"/>
          <pc:sldLayoutMkLst>
            <pc:docMk/>
            <pc:sldMasterMk cId="1193250259" sldId="2147483648"/>
            <pc:sldLayoutMk cId="3741949850" sldId="2147483657"/>
          </pc:sldLayoutMkLst>
        </pc:sldLayoutChg>
        <pc:sldLayoutChg chg="setBg">
          <pc:chgData name="Phan Thanh Tùng" userId="b858d0f9d9d9badc" providerId="LiveId" clId="{62EF465D-2D9C-4F71-AAF6-9235BC051E31}" dt="2020-04-16T09:02:05.786" v="917"/>
          <pc:sldLayoutMkLst>
            <pc:docMk/>
            <pc:sldMasterMk cId="1193250259" sldId="2147483648"/>
            <pc:sldLayoutMk cId="841664386" sldId="2147483658"/>
          </pc:sldLayoutMkLst>
        </pc:sldLayoutChg>
        <pc:sldLayoutChg chg="setBg">
          <pc:chgData name="Phan Thanh Tùng" userId="b858d0f9d9d9badc" providerId="LiveId" clId="{62EF465D-2D9C-4F71-AAF6-9235BC051E31}" dt="2020-04-16T09:02:05.786" v="917"/>
          <pc:sldLayoutMkLst>
            <pc:docMk/>
            <pc:sldMasterMk cId="1193250259" sldId="2147483648"/>
            <pc:sldLayoutMk cId="829700864" sldId="2147483659"/>
          </pc:sldLayoutMkLst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êu đề Bản chiế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5802E118-F5BE-4D79-B284-EE2B550BC6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Tiêu đề phụ 2">
            <a:extLst>
              <a:ext uri="{FF2B5EF4-FFF2-40B4-BE49-F238E27FC236}">
                <a16:creationId xmlns:a16="http://schemas.microsoft.com/office/drawing/2014/main" id="{58EBB49B-6E6A-4CEB-A773-EC809BDEF8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vi-VN"/>
              <a:t>Bấm để chỉnh sửa kiểu tiêu đề phụ của Bản cái</a:t>
            </a:r>
            <a:endParaRPr lang="en-US"/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931AF2FF-489F-4A02-BD0A-AF75DE123C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B3A93-763B-4BB6-BCF8-EE84FBA2916B}" type="datetimeFigureOut">
              <a:rPr lang="en-US" smtClean="0"/>
              <a:t>4/16/2020</a:t>
            </a:fld>
            <a:endParaRPr lang="en-US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983FD598-A5EE-474E-9A9F-5664442D7C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F33BEC7B-5E7A-46B6-A174-A8D9AC164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B9BA7-E9B6-4A09-88BA-F7229CE902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6465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êu đề và Văn bản Dọ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A5C739FD-407C-49BF-B464-5FD750AD7F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Văn bản Dọc 2">
            <a:extLst>
              <a:ext uri="{FF2B5EF4-FFF2-40B4-BE49-F238E27FC236}">
                <a16:creationId xmlns:a16="http://schemas.microsoft.com/office/drawing/2014/main" id="{63621CD4-6B32-4575-A2C3-3C0B3A6515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A7FA8305-6F16-4928-8CD3-080B9CA96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B3A93-763B-4BB6-BCF8-EE84FBA2916B}" type="datetimeFigureOut">
              <a:rPr lang="en-US" smtClean="0"/>
              <a:t>4/16/2020</a:t>
            </a:fld>
            <a:endParaRPr lang="en-US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ED6BB33B-FE52-47B7-9E4F-0B809D96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1BDD5FB0-BF3B-40AE-A021-248DD61DB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B9BA7-E9B6-4A09-88BA-F7229CE902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6643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êu đề Dọc và Văn bả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Dọc 1">
            <a:extLst>
              <a:ext uri="{FF2B5EF4-FFF2-40B4-BE49-F238E27FC236}">
                <a16:creationId xmlns:a16="http://schemas.microsoft.com/office/drawing/2014/main" id="{E2E92BBC-38F4-49A6-9AD5-2187DA406B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Văn bản Dọc 2">
            <a:extLst>
              <a:ext uri="{FF2B5EF4-FFF2-40B4-BE49-F238E27FC236}">
                <a16:creationId xmlns:a16="http://schemas.microsoft.com/office/drawing/2014/main" id="{B46D9464-EB49-441B-8653-00BB2A5198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9601D508-0323-499F-BB41-EA44039DBD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B3A93-763B-4BB6-BCF8-EE84FBA2916B}" type="datetimeFigureOut">
              <a:rPr lang="en-US" smtClean="0"/>
              <a:t>4/16/2020</a:t>
            </a:fld>
            <a:endParaRPr lang="en-US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DB5AC3A5-31D4-4A15-81BE-96645A4F8B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F04AB4E6-7CA1-4D7C-B612-82D25D91C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B9BA7-E9B6-4A09-88BA-F7229CE902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7008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êu đề và Nộ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53A88608-EEC7-4614-8410-55D82ABB2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FD991B1A-E784-42D4-8EC3-183B9BD186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20937D6D-5B64-40BF-BC26-14B18ACBD5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B3A93-763B-4BB6-BCF8-EE84FBA2916B}" type="datetimeFigureOut">
              <a:rPr lang="en-US" smtClean="0"/>
              <a:t>4/16/2020</a:t>
            </a:fld>
            <a:endParaRPr lang="en-US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73DD9124-4BAF-44B1-9E77-D2AA5C592D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5FCDE93D-909B-4288-BAC3-E5D4BB7CA8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B9BA7-E9B6-4A09-88BA-F7229CE902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4661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Đầu trang của Phầ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EB8D962D-885F-46C3-8C55-C7350411B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8EB72BF6-EDFF-4165-B42B-721537A324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9BB8FB3B-87A1-4AED-962E-4A9E17C206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B3A93-763B-4BB6-BCF8-EE84FBA2916B}" type="datetimeFigureOut">
              <a:rPr lang="en-US" smtClean="0"/>
              <a:t>4/16/2020</a:t>
            </a:fld>
            <a:endParaRPr lang="en-US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161E74DE-339F-41F9-B79C-7EC99701A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86AABEC3-7C15-4C17-B4D9-82AA3F6E35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B9BA7-E9B6-4A09-88BA-F7229CE902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0876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Hai Nộ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847DCEC1-34F8-435A-9FBA-8B43B9682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FB1C391D-65D1-48AA-BD40-FA1DAAD07F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4" name="Chỗ dành sẵn cho Nội dung 3">
            <a:extLst>
              <a:ext uri="{FF2B5EF4-FFF2-40B4-BE49-F238E27FC236}">
                <a16:creationId xmlns:a16="http://schemas.microsoft.com/office/drawing/2014/main" id="{EE1C5B33-FB45-4C47-9EA7-D90D28FCF9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5" name="Chỗ dành sẵn cho Ngày tháng 4">
            <a:extLst>
              <a:ext uri="{FF2B5EF4-FFF2-40B4-BE49-F238E27FC236}">
                <a16:creationId xmlns:a16="http://schemas.microsoft.com/office/drawing/2014/main" id="{5982BE47-7CBF-4B0A-9E22-7422D9EEC7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B3A93-763B-4BB6-BCF8-EE84FBA2916B}" type="datetimeFigureOut">
              <a:rPr lang="en-US" smtClean="0"/>
              <a:t>4/16/2020</a:t>
            </a:fld>
            <a:endParaRPr lang="en-US"/>
          </a:p>
        </p:txBody>
      </p:sp>
      <p:sp>
        <p:nvSpPr>
          <p:cNvPr id="6" name="Chỗ dành sẵn cho Chân trang 5">
            <a:extLst>
              <a:ext uri="{FF2B5EF4-FFF2-40B4-BE49-F238E27FC236}">
                <a16:creationId xmlns:a16="http://schemas.microsoft.com/office/drawing/2014/main" id="{932A62A4-A700-4949-9262-5861C47A85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hỗ dành sẵn cho Số hiệu Bản chiếu 6">
            <a:extLst>
              <a:ext uri="{FF2B5EF4-FFF2-40B4-BE49-F238E27FC236}">
                <a16:creationId xmlns:a16="http://schemas.microsoft.com/office/drawing/2014/main" id="{AD15BA27-5E74-4B2B-97B3-13119460E5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B9BA7-E9B6-4A09-88BA-F7229CE902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5050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hép so sán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F9FAD26F-8B0F-4F13-97A0-931C9E717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2D357515-16A3-4609-8244-56E46D445E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4" name="Chỗ dành sẵn cho Nội dung 3">
            <a:extLst>
              <a:ext uri="{FF2B5EF4-FFF2-40B4-BE49-F238E27FC236}">
                <a16:creationId xmlns:a16="http://schemas.microsoft.com/office/drawing/2014/main" id="{EA1E5C74-07B3-4338-8BA9-CFFB7D9809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5" name="Chỗ dành sẵn cho Văn bản 4">
            <a:extLst>
              <a:ext uri="{FF2B5EF4-FFF2-40B4-BE49-F238E27FC236}">
                <a16:creationId xmlns:a16="http://schemas.microsoft.com/office/drawing/2014/main" id="{69426ACB-6DA5-4408-A7FD-5BFA9B1AA2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6" name="Chỗ dành sẵn cho Nội dung 5">
            <a:extLst>
              <a:ext uri="{FF2B5EF4-FFF2-40B4-BE49-F238E27FC236}">
                <a16:creationId xmlns:a16="http://schemas.microsoft.com/office/drawing/2014/main" id="{F3DFC9E1-192F-440B-84B6-1DBF1834554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7" name="Chỗ dành sẵn cho Ngày tháng 6">
            <a:extLst>
              <a:ext uri="{FF2B5EF4-FFF2-40B4-BE49-F238E27FC236}">
                <a16:creationId xmlns:a16="http://schemas.microsoft.com/office/drawing/2014/main" id="{A1E08A1F-9230-4A8C-9AE7-508B7CCA2F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B3A93-763B-4BB6-BCF8-EE84FBA2916B}" type="datetimeFigureOut">
              <a:rPr lang="en-US" smtClean="0"/>
              <a:t>4/16/2020</a:t>
            </a:fld>
            <a:endParaRPr lang="en-US"/>
          </a:p>
        </p:txBody>
      </p:sp>
      <p:sp>
        <p:nvSpPr>
          <p:cNvPr id="8" name="Chỗ dành sẵn cho Chân trang 7">
            <a:extLst>
              <a:ext uri="{FF2B5EF4-FFF2-40B4-BE49-F238E27FC236}">
                <a16:creationId xmlns:a16="http://schemas.microsoft.com/office/drawing/2014/main" id="{A0FC8C9D-632D-49D2-92BC-9B11F7F709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Chỗ dành sẵn cho Số hiệu Bản chiếu 8">
            <a:extLst>
              <a:ext uri="{FF2B5EF4-FFF2-40B4-BE49-F238E27FC236}">
                <a16:creationId xmlns:a16="http://schemas.microsoft.com/office/drawing/2014/main" id="{5E720D3A-79C6-41FB-92AA-4F7DD5912B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B9BA7-E9B6-4A09-88BA-F7229CE902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06714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hỉ Tiêu đê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3B932785-DA7E-4234-A598-FD1EB06C2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Ngày tháng 2">
            <a:extLst>
              <a:ext uri="{FF2B5EF4-FFF2-40B4-BE49-F238E27FC236}">
                <a16:creationId xmlns:a16="http://schemas.microsoft.com/office/drawing/2014/main" id="{F245948E-8A76-4DA2-B078-2490144C29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B3A93-763B-4BB6-BCF8-EE84FBA2916B}" type="datetimeFigureOut">
              <a:rPr lang="en-US" smtClean="0"/>
              <a:t>4/16/2020</a:t>
            </a:fld>
            <a:endParaRPr lang="en-US"/>
          </a:p>
        </p:txBody>
      </p:sp>
      <p:sp>
        <p:nvSpPr>
          <p:cNvPr id="4" name="Chỗ dành sẵn cho Chân trang 3">
            <a:extLst>
              <a:ext uri="{FF2B5EF4-FFF2-40B4-BE49-F238E27FC236}">
                <a16:creationId xmlns:a16="http://schemas.microsoft.com/office/drawing/2014/main" id="{0F4F8FE7-89CF-430E-939A-D589923C02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hỗ dành sẵn cho Số hiệu Bản chiếu 4">
            <a:extLst>
              <a:ext uri="{FF2B5EF4-FFF2-40B4-BE49-F238E27FC236}">
                <a16:creationId xmlns:a16="http://schemas.microsoft.com/office/drawing/2014/main" id="{95709582-7D57-4FFD-8FC3-D2F82C0D4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B9BA7-E9B6-4A09-88BA-F7229CE902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7867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rố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Ngày tháng 1">
            <a:extLst>
              <a:ext uri="{FF2B5EF4-FFF2-40B4-BE49-F238E27FC236}">
                <a16:creationId xmlns:a16="http://schemas.microsoft.com/office/drawing/2014/main" id="{ACF0C295-628D-4A7F-9F63-6F4EBE6D79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B3A93-763B-4BB6-BCF8-EE84FBA2916B}" type="datetimeFigureOut">
              <a:rPr lang="en-US" smtClean="0"/>
              <a:t>4/16/2020</a:t>
            </a:fld>
            <a:endParaRPr lang="en-US"/>
          </a:p>
        </p:txBody>
      </p:sp>
      <p:sp>
        <p:nvSpPr>
          <p:cNvPr id="3" name="Chỗ dành sẵn cho Chân trang 2">
            <a:extLst>
              <a:ext uri="{FF2B5EF4-FFF2-40B4-BE49-F238E27FC236}">
                <a16:creationId xmlns:a16="http://schemas.microsoft.com/office/drawing/2014/main" id="{7ABA20F4-A134-4BC4-BEE2-7AC51375C9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03CE0545-A32D-4A28-BE10-CC275D1477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B9BA7-E9B6-4A09-88BA-F7229CE902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3163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Nội dung với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457F39C7-AAC2-49A7-BA8F-5763049AA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DCF8E158-0C6F-45EE-BDE9-0B19E15F7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4" name="Chỗ dành sẵn cho Văn bản 3">
            <a:extLst>
              <a:ext uri="{FF2B5EF4-FFF2-40B4-BE49-F238E27FC236}">
                <a16:creationId xmlns:a16="http://schemas.microsoft.com/office/drawing/2014/main" id="{6CCAC470-1613-4421-A9B9-D1891C6491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5" name="Chỗ dành sẵn cho Ngày tháng 4">
            <a:extLst>
              <a:ext uri="{FF2B5EF4-FFF2-40B4-BE49-F238E27FC236}">
                <a16:creationId xmlns:a16="http://schemas.microsoft.com/office/drawing/2014/main" id="{C74948FB-0932-4A31-8CF7-5A16DB1E17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B3A93-763B-4BB6-BCF8-EE84FBA2916B}" type="datetimeFigureOut">
              <a:rPr lang="en-US" smtClean="0"/>
              <a:t>4/16/2020</a:t>
            </a:fld>
            <a:endParaRPr lang="en-US"/>
          </a:p>
        </p:txBody>
      </p:sp>
      <p:sp>
        <p:nvSpPr>
          <p:cNvPr id="6" name="Chỗ dành sẵn cho Chân trang 5">
            <a:extLst>
              <a:ext uri="{FF2B5EF4-FFF2-40B4-BE49-F238E27FC236}">
                <a16:creationId xmlns:a16="http://schemas.microsoft.com/office/drawing/2014/main" id="{CD2D5B33-3337-4B86-9485-E1DE5227B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hỗ dành sẵn cho Số hiệu Bản chiếu 6">
            <a:extLst>
              <a:ext uri="{FF2B5EF4-FFF2-40B4-BE49-F238E27FC236}">
                <a16:creationId xmlns:a16="http://schemas.microsoft.com/office/drawing/2014/main" id="{68EDB2C3-85CC-486C-8D87-325E51F32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B9BA7-E9B6-4A09-88BA-F7229CE902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580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̉nh với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766FDAF5-C096-4E22-9241-54EDA6F276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Hình ảnh 2">
            <a:extLst>
              <a:ext uri="{FF2B5EF4-FFF2-40B4-BE49-F238E27FC236}">
                <a16:creationId xmlns:a16="http://schemas.microsoft.com/office/drawing/2014/main" id="{FEDB1FBE-EA45-4021-BDCB-6FCE31EDDFB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Chỗ dành sẵn cho Văn bản 3">
            <a:extLst>
              <a:ext uri="{FF2B5EF4-FFF2-40B4-BE49-F238E27FC236}">
                <a16:creationId xmlns:a16="http://schemas.microsoft.com/office/drawing/2014/main" id="{240F035A-01CB-4EE8-95B4-D005F9C1AA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5" name="Chỗ dành sẵn cho Ngày tháng 4">
            <a:extLst>
              <a:ext uri="{FF2B5EF4-FFF2-40B4-BE49-F238E27FC236}">
                <a16:creationId xmlns:a16="http://schemas.microsoft.com/office/drawing/2014/main" id="{68B99201-00CF-4C77-AAD7-14C223F4AB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B3A93-763B-4BB6-BCF8-EE84FBA2916B}" type="datetimeFigureOut">
              <a:rPr lang="en-US" smtClean="0"/>
              <a:t>4/16/2020</a:t>
            </a:fld>
            <a:endParaRPr lang="en-US"/>
          </a:p>
        </p:txBody>
      </p:sp>
      <p:sp>
        <p:nvSpPr>
          <p:cNvPr id="6" name="Chỗ dành sẵn cho Chân trang 5">
            <a:extLst>
              <a:ext uri="{FF2B5EF4-FFF2-40B4-BE49-F238E27FC236}">
                <a16:creationId xmlns:a16="http://schemas.microsoft.com/office/drawing/2014/main" id="{DA5FE96D-851E-411A-900D-12708BDCB1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hỗ dành sẵn cho Số hiệu Bản chiếu 6">
            <a:extLst>
              <a:ext uri="{FF2B5EF4-FFF2-40B4-BE49-F238E27FC236}">
                <a16:creationId xmlns:a16="http://schemas.microsoft.com/office/drawing/2014/main" id="{C43DD3F8-BF9E-40A8-A000-A94C4C9F4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B9BA7-E9B6-4A09-88BA-F7229CE902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9498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accent5">
                <a:lumMod val="40000"/>
                <a:lumOff val="6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Tiêu đề 1">
            <a:extLst>
              <a:ext uri="{FF2B5EF4-FFF2-40B4-BE49-F238E27FC236}">
                <a16:creationId xmlns:a16="http://schemas.microsoft.com/office/drawing/2014/main" id="{23B26982-EF2E-46ED-972A-38341F04A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967BCB21-048F-4833-80D0-F06315B045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7090C4C3-A107-4733-A826-6DC27D6674B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6B3A93-763B-4BB6-BCF8-EE84FBA2916B}" type="datetimeFigureOut">
              <a:rPr lang="en-US" smtClean="0"/>
              <a:t>4/16/2020</a:t>
            </a:fld>
            <a:endParaRPr lang="en-US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9CCD3986-752B-404A-A000-22EB07C78F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C392B90A-F329-442B-BC6B-4A35001A1B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7B9BA7-E9B6-4A09-88BA-F7229CE902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2502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Nhóm 1">
            <a:extLst>
              <a:ext uri="{FF2B5EF4-FFF2-40B4-BE49-F238E27FC236}">
                <a16:creationId xmlns:a16="http://schemas.microsoft.com/office/drawing/2014/main" id="{75174A7B-0B6E-4111-9D17-37E9B7A671D8}"/>
              </a:ext>
            </a:extLst>
          </p:cNvPr>
          <p:cNvGrpSpPr/>
          <p:nvPr/>
        </p:nvGrpSpPr>
        <p:grpSpPr>
          <a:xfrm>
            <a:off x="1766532" y="0"/>
            <a:ext cx="7613905" cy="6858000"/>
            <a:chOff x="1766532" y="0"/>
            <a:chExt cx="7613905" cy="6858000"/>
          </a:xfrm>
        </p:grpSpPr>
        <p:pic>
          <p:nvPicPr>
            <p:cNvPr id="5" name="Hình ảnh 4" descr="Ảnh có chứa bàn, đang ngồi, xanh lục, trắng&#10;&#10;Mô tả được tạo tự động">
              <a:extLst>
                <a:ext uri="{FF2B5EF4-FFF2-40B4-BE49-F238E27FC236}">
                  <a16:creationId xmlns:a16="http://schemas.microsoft.com/office/drawing/2014/main" id="{E3F22531-6477-4040-9BCC-14AD67DC8E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66532" y="0"/>
              <a:ext cx="7613905" cy="6858000"/>
            </a:xfrm>
            <a:prstGeom prst="rect">
              <a:avLst/>
            </a:prstGeom>
          </p:spPr>
        </p:pic>
        <p:sp>
          <p:nvSpPr>
            <p:cNvPr id="6" name="Hình chữ nhật 5">
              <a:extLst>
                <a:ext uri="{FF2B5EF4-FFF2-40B4-BE49-F238E27FC236}">
                  <a16:creationId xmlns:a16="http://schemas.microsoft.com/office/drawing/2014/main" id="{975F9984-134F-4BC0-8C91-1DA22BFD67DE}"/>
                </a:ext>
              </a:extLst>
            </p:cNvPr>
            <p:cNvSpPr/>
            <p:nvPr/>
          </p:nvSpPr>
          <p:spPr>
            <a:xfrm>
              <a:off x="5020866" y="2473851"/>
              <a:ext cx="2241319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800" b="1" cap="none" spc="0">
                  <a:ln w="0"/>
                  <a:solidFill>
                    <a:schemeClr val="bg2">
                      <a:lumMod val="75000"/>
                    </a:schemeClr>
                  </a:solidFill>
                </a:rPr>
                <a:t>Home Central</a:t>
              </a:r>
              <a:endParaRPr lang="vi-VN" sz="2800" b="1" cap="none" spc="0">
                <a:ln w="0"/>
                <a:solidFill>
                  <a:schemeClr val="bg2">
                    <a:lumMod val="75000"/>
                  </a:schemeClr>
                </a:solidFill>
              </a:endParaRPr>
            </a:p>
          </p:txBody>
        </p:sp>
        <p:pic>
          <p:nvPicPr>
            <p:cNvPr id="8" name="Hình ảnh 7" descr="Ảnh có chứa bàn, tòa nhà, đồng hồ, gạch&#10;&#10;Mô tả được tạo tự động">
              <a:extLst>
                <a:ext uri="{FF2B5EF4-FFF2-40B4-BE49-F238E27FC236}">
                  <a16:creationId xmlns:a16="http://schemas.microsoft.com/office/drawing/2014/main" id="{05AFD0FC-35C5-43B0-94A2-A3A7ED9F9B3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27020" y="3027142"/>
              <a:ext cx="937959" cy="911159"/>
            </a:xfrm>
            <a:prstGeom prst="rect">
              <a:avLst/>
            </a:prstGeom>
          </p:spPr>
        </p:pic>
        <p:sp>
          <p:nvSpPr>
            <p:cNvPr id="9" name="Hình chữ nhật 8">
              <a:extLst>
                <a:ext uri="{FF2B5EF4-FFF2-40B4-BE49-F238E27FC236}">
                  <a16:creationId xmlns:a16="http://schemas.microsoft.com/office/drawing/2014/main" id="{6CA16A38-1969-4D6F-A4AE-CC419530D5CB}"/>
                </a:ext>
              </a:extLst>
            </p:cNvPr>
            <p:cNvSpPr/>
            <p:nvPr/>
          </p:nvSpPr>
          <p:spPr>
            <a:xfrm>
              <a:off x="5020866" y="2458229"/>
              <a:ext cx="2241319" cy="523220"/>
            </a:xfrm>
            <a:prstGeom prst="rect">
              <a:avLst/>
            </a:prstGeom>
            <a:noFill/>
            <a:scene3d>
              <a:camera prst="orthographicFront">
                <a:rot lat="1500000" lon="0" rev="0"/>
              </a:camera>
              <a:lightRig rig="threePt" dir="t"/>
            </a:scene3d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800" b="1" cap="none" spc="0">
                  <a:ln w="0"/>
                  <a:solidFill>
                    <a:schemeClr val="bg2">
                      <a:lumMod val="75000"/>
                    </a:schemeClr>
                  </a:solidFill>
                </a:rPr>
                <a:t>Home Central</a:t>
              </a:r>
              <a:endParaRPr lang="vi-VN" sz="2800" b="1" cap="none" spc="0">
                <a:ln w="0"/>
                <a:solidFill>
                  <a:schemeClr val="bg2">
                    <a:lumMod val="75000"/>
                  </a:schemeClr>
                </a:solidFill>
              </a:endParaRPr>
            </a:p>
          </p:txBody>
        </p:sp>
        <p:pic>
          <p:nvPicPr>
            <p:cNvPr id="10" name="Hình ảnh 9" descr="Ảnh có chứa bàn, tòa nhà, đồng hồ, gạch&#10;&#10;Mô tả được tạo tự động">
              <a:extLst>
                <a:ext uri="{FF2B5EF4-FFF2-40B4-BE49-F238E27FC236}">
                  <a16:creationId xmlns:a16="http://schemas.microsoft.com/office/drawing/2014/main" id="{502271D6-E13A-4DBB-94A5-B7C04E9BE7C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27020" y="3011520"/>
              <a:ext cx="937959" cy="911159"/>
            </a:xfrm>
            <a:prstGeom prst="rect">
              <a:avLst/>
            </a:prstGeom>
            <a:scene3d>
              <a:camera prst="orthographicFront">
                <a:rot lat="1500000" lon="0" rev="0"/>
              </a:camera>
              <a:lightRig rig="threePt" dir="t"/>
            </a:scene3d>
          </p:spPr>
        </p:pic>
      </p:grpSp>
    </p:spTree>
    <p:extLst>
      <p:ext uri="{BB962C8B-B14F-4D97-AF65-F5344CB8AC3E}">
        <p14:creationId xmlns:p14="http://schemas.microsoft.com/office/powerpoint/2010/main" val="11421147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Nhóm 1">
            <a:extLst>
              <a:ext uri="{FF2B5EF4-FFF2-40B4-BE49-F238E27FC236}">
                <a16:creationId xmlns:a16="http://schemas.microsoft.com/office/drawing/2014/main" id="{C981656E-EE2E-4243-A06D-01EF56E9AC20}"/>
              </a:ext>
            </a:extLst>
          </p:cNvPr>
          <p:cNvGrpSpPr/>
          <p:nvPr/>
        </p:nvGrpSpPr>
        <p:grpSpPr>
          <a:xfrm>
            <a:off x="3283133" y="11140"/>
            <a:ext cx="6351447" cy="6846860"/>
            <a:chOff x="3283133" y="11140"/>
            <a:chExt cx="6351447" cy="6846860"/>
          </a:xfrm>
        </p:grpSpPr>
        <p:grpSp>
          <p:nvGrpSpPr>
            <p:cNvPr id="10" name="Nhóm 9">
              <a:extLst>
                <a:ext uri="{FF2B5EF4-FFF2-40B4-BE49-F238E27FC236}">
                  <a16:creationId xmlns:a16="http://schemas.microsoft.com/office/drawing/2014/main" id="{01964D60-A46C-4670-BCDE-C84DF06CA3D4}"/>
                </a:ext>
              </a:extLst>
            </p:cNvPr>
            <p:cNvGrpSpPr/>
            <p:nvPr/>
          </p:nvGrpSpPr>
          <p:grpSpPr>
            <a:xfrm>
              <a:off x="3283133" y="11140"/>
              <a:ext cx="6351447" cy="6846860"/>
              <a:chOff x="2920276" y="5570"/>
              <a:chExt cx="6351447" cy="6846860"/>
            </a:xfrm>
          </p:grpSpPr>
          <p:pic>
            <p:nvPicPr>
              <p:cNvPr id="7" name="Hình ảnh 6" descr="Ảnh có chứa trắng&#10;&#10;Mô tả được tạo tự động">
                <a:extLst>
                  <a:ext uri="{FF2B5EF4-FFF2-40B4-BE49-F238E27FC236}">
                    <a16:creationId xmlns:a16="http://schemas.microsoft.com/office/drawing/2014/main" id="{D2A9AD8C-F297-4959-A2B6-4BCB861DCA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20276" y="5570"/>
                <a:ext cx="6351447" cy="6846860"/>
              </a:xfrm>
              <a:prstGeom prst="rect">
                <a:avLst/>
              </a:prstGeom>
            </p:spPr>
          </p:pic>
          <p:sp>
            <p:nvSpPr>
              <p:cNvPr id="8" name="Hình chữ nhật 7">
                <a:extLst>
                  <a:ext uri="{FF2B5EF4-FFF2-40B4-BE49-F238E27FC236}">
                    <a16:creationId xmlns:a16="http://schemas.microsoft.com/office/drawing/2014/main" id="{D9A32268-BBF9-4C54-9A9F-FC6544654969}"/>
                  </a:ext>
                </a:extLst>
              </p:cNvPr>
              <p:cNvSpPr/>
              <p:nvPr/>
            </p:nvSpPr>
            <p:spPr>
              <a:xfrm rot="16200000">
                <a:off x="2831095" y="3174712"/>
                <a:ext cx="2234907" cy="58477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3200" b="0" cap="none" spc="0">
                    <a:ln w="0"/>
                    <a:gradFill>
                      <a:gsLst>
                        <a:gs pos="21000">
                          <a:srgbClr val="53575C"/>
                        </a:gs>
                        <a:gs pos="88000">
                          <a:srgbClr val="C5C7CA"/>
                        </a:gs>
                      </a:gsLst>
                      <a:lin ang="5400000"/>
                    </a:gradFill>
                    <a:effectLst/>
                  </a:rPr>
                  <a:t>Door Sensor</a:t>
                </a:r>
                <a:endParaRPr lang="vi-VN" sz="3200" b="0" cap="none" spc="0">
                  <a:ln w="0"/>
                  <a:gradFill>
                    <a:gsLst>
                      <a:gs pos="21000">
                        <a:srgbClr val="53575C"/>
                      </a:gs>
                      <a:gs pos="88000">
                        <a:srgbClr val="C5C7CA"/>
                      </a:gs>
                    </a:gsLst>
                    <a:lin ang="5400000"/>
                  </a:gradFill>
                  <a:effectLst/>
                </a:endParaRPr>
              </a:p>
            </p:txBody>
          </p:sp>
          <p:sp>
            <p:nvSpPr>
              <p:cNvPr id="9" name="Hình chữ nhật 8">
                <a:extLst>
                  <a:ext uri="{FF2B5EF4-FFF2-40B4-BE49-F238E27FC236}">
                    <a16:creationId xmlns:a16="http://schemas.microsoft.com/office/drawing/2014/main" id="{46B844D5-4615-4EE2-9238-2214F14B789B}"/>
                  </a:ext>
                </a:extLst>
              </p:cNvPr>
              <p:cNvSpPr/>
              <p:nvPr/>
            </p:nvSpPr>
            <p:spPr>
              <a:xfrm>
                <a:off x="6096986" y="3167390"/>
                <a:ext cx="1688283" cy="52322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800" b="1" cap="none" spc="0">
                    <a:ln w="0"/>
                    <a:solidFill>
                      <a:schemeClr val="bg1">
                        <a:lumMod val="50000"/>
                      </a:schemeClr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CA-SS01</a:t>
                </a:r>
                <a:endParaRPr lang="vi-VN" sz="2800" b="1" cap="none" spc="0">
                  <a:ln w="0"/>
                  <a:solidFill>
                    <a:schemeClr val="bg1">
                      <a:lumMod val="50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p:grpSp>
        <p:pic>
          <p:nvPicPr>
            <p:cNvPr id="12" name="Hình ảnh 11" descr="Ảnh có chứa bàn, tòa nhà, đồng hồ, gạch&#10;&#10;Mô tả được tạo tự động">
              <a:extLst>
                <a:ext uri="{FF2B5EF4-FFF2-40B4-BE49-F238E27FC236}">
                  <a16:creationId xmlns:a16="http://schemas.microsoft.com/office/drawing/2014/main" id="{24BAE9D0-DCCF-431F-8BE2-17AD17D14C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46369" y="3696180"/>
              <a:ext cx="799117" cy="7762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336244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Nhóm 12">
            <a:extLst>
              <a:ext uri="{FF2B5EF4-FFF2-40B4-BE49-F238E27FC236}">
                <a16:creationId xmlns:a16="http://schemas.microsoft.com/office/drawing/2014/main" id="{94DC46C1-781D-4241-A5EF-7344FECA1656}"/>
              </a:ext>
            </a:extLst>
          </p:cNvPr>
          <p:cNvGrpSpPr/>
          <p:nvPr/>
        </p:nvGrpSpPr>
        <p:grpSpPr>
          <a:xfrm>
            <a:off x="2548329" y="104775"/>
            <a:ext cx="6648450" cy="6648450"/>
            <a:chOff x="2606386" y="104775"/>
            <a:chExt cx="6648450" cy="6648450"/>
          </a:xfrm>
        </p:grpSpPr>
        <p:sp>
          <p:nvSpPr>
            <p:cNvPr id="12" name="Hình chữ nhật: Góc Tròn 11">
              <a:extLst>
                <a:ext uri="{FF2B5EF4-FFF2-40B4-BE49-F238E27FC236}">
                  <a16:creationId xmlns:a16="http://schemas.microsoft.com/office/drawing/2014/main" id="{3252442F-3D8F-49D3-AE84-A36204DB07BE}"/>
                </a:ext>
              </a:extLst>
            </p:cNvPr>
            <p:cNvSpPr/>
            <p:nvPr/>
          </p:nvSpPr>
          <p:spPr>
            <a:xfrm rot="20320984">
              <a:off x="3419524" y="1903964"/>
              <a:ext cx="3185883" cy="1268165"/>
            </a:xfrm>
            <a:prstGeom prst="roundRect">
              <a:avLst/>
            </a:prstGeom>
            <a:solidFill>
              <a:srgbClr val="D6D6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" name="Nhóm 10">
              <a:extLst>
                <a:ext uri="{FF2B5EF4-FFF2-40B4-BE49-F238E27FC236}">
                  <a16:creationId xmlns:a16="http://schemas.microsoft.com/office/drawing/2014/main" id="{FEBEA9DB-926D-4B20-A214-96DD5EBDB04D}"/>
                </a:ext>
              </a:extLst>
            </p:cNvPr>
            <p:cNvGrpSpPr/>
            <p:nvPr/>
          </p:nvGrpSpPr>
          <p:grpSpPr>
            <a:xfrm>
              <a:off x="2606386" y="104775"/>
              <a:ext cx="6648450" cy="6648450"/>
              <a:chOff x="2606386" y="104775"/>
              <a:chExt cx="6648450" cy="6648450"/>
            </a:xfrm>
          </p:grpSpPr>
          <p:pic>
            <p:nvPicPr>
              <p:cNvPr id="9" name="Hình ảnh 8">
                <a:extLst>
                  <a:ext uri="{FF2B5EF4-FFF2-40B4-BE49-F238E27FC236}">
                    <a16:creationId xmlns:a16="http://schemas.microsoft.com/office/drawing/2014/main" id="{6868D96A-3507-420E-A2E9-7177DC5A72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06386" y="104775"/>
                <a:ext cx="6648450" cy="6648450"/>
              </a:xfrm>
              <a:prstGeom prst="rect">
                <a:avLst/>
              </a:prstGeom>
            </p:spPr>
          </p:pic>
          <p:sp>
            <p:nvSpPr>
              <p:cNvPr id="10" name="Hình chữ nhật 9">
                <a:extLst>
                  <a:ext uri="{FF2B5EF4-FFF2-40B4-BE49-F238E27FC236}">
                    <a16:creationId xmlns:a16="http://schemas.microsoft.com/office/drawing/2014/main" id="{A0FB2508-5FEA-4BFB-AED9-06F806B677FD}"/>
                  </a:ext>
                </a:extLst>
              </p:cNvPr>
              <p:cNvSpPr/>
              <p:nvPr/>
            </p:nvSpPr>
            <p:spPr>
              <a:xfrm rot="20330051">
                <a:off x="3731196" y="1880104"/>
                <a:ext cx="2440091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  <a:scene3d>
                  <a:camera prst="orthographicFront"/>
                  <a:lightRig rig="harsh" dir="t"/>
                </a:scene3d>
                <a:sp3d extrusionH="57150" prstMaterial="matte">
                  <a:bevelT w="63500" h="12700" prst="angle"/>
                  <a:contourClr>
                    <a:schemeClr val="bg1">
                      <a:lumMod val="65000"/>
                    </a:schemeClr>
                  </a:contourClr>
                </a:sp3d>
              </a:bodyPr>
              <a:lstStyle/>
              <a:p>
                <a:pPr algn="ctr"/>
                <a:r>
                  <a:rPr lang="en-US" sz="2000" b="1" i="1" cap="none" spc="0">
                    <a:ln/>
                    <a:solidFill>
                      <a:schemeClr val="accent3"/>
                    </a:solidFill>
                    <a:effectLst/>
                  </a:rPr>
                  <a:t>CA-SS03 – AQI Sensor</a:t>
                </a:r>
                <a:endParaRPr lang="vi-VN" sz="2000" b="1" i="1" cap="none" spc="0">
                  <a:ln/>
                  <a:solidFill>
                    <a:schemeClr val="accent3"/>
                  </a:solidFill>
                  <a:effectLst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625989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Nhóm 1">
            <a:extLst>
              <a:ext uri="{FF2B5EF4-FFF2-40B4-BE49-F238E27FC236}">
                <a16:creationId xmlns:a16="http://schemas.microsoft.com/office/drawing/2014/main" id="{E528CD42-A81B-4F53-9A3E-F060C9904417}"/>
              </a:ext>
            </a:extLst>
          </p:cNvPr>
          <p:cNvGrpSpPr/>
          <p:nvPr/>
        </p:nvGrpSpPr>
        <p:grpSpPr>
          <a:xfrm>
            <a:off x="2383518" y="612239"/>
            <a:ext cx="4113616" cy="5633521"/>
            <a:chOff x="2383518" y="612239"/>
            <a:chExt cx="4113616" cy="5633521"/>
          </a:xfrm>
        </p:grpSpPr>
        <p:grpSp>
          <p:nvGrpSpPr>
            <p:cNvPr id="17" name="Nhóm 16">
              <a:extLst>
                <a:ext uri="{FF2B5EF4-FFF2-40B4-BE49-F238E27FC236}">
                  <a16:creationId xmlns:a16="http://schemas.microsoft.com/office/drawing/2014/main" id="{926ACC8C-54C6-4FCD-9BF7-05CC32E8D2D2}"/>
                </a:ext>
              </a:extLst>
            </p:cNvPr>
            <p:cNvGrpSpPr/>
            <p:nvPr/>
          </p:nvGrpSpPr>
          <p:grpSpPr>
            <a:xfrm>
              <a:off x="2383518" y="612239"/>
              <a:ext cx="4113616" cy="5633521"/>
              <a:chOff x="2543175" y="471054"/>
              <a:chExt cx="4113616" cy="5633521"/>
            </a:xfrm>
          </p:grpSpPr>
          <p:grpSp>
            <p:nvGrpSpPr>
              <p:cNvPr id="15" name="Nhóm 14">
                <a:extLst>
                  <a:ext uri="{FF2B5EF4-FFF2-40B4-BE49-F238E27FC236}">
                    <a16:creationId xmlns:a16="http://schemas.microsoft.com/office/drawing/2014/main" id="{2515F22A-B09B-457B-AF5B-F5BBC2794BB3}"/>
                  </a:ext>
                </a:extLst>
              </p:cNvPr>
              <p:cNvGrpSpPr/>
              <p:nvPr/>
            </p:nvGrpSpPr>
            <p:grpSpPr>
              <a:xfrm>
                <a:off x="2543175" y="471054"/>
                <a:ext cx="4113616" cy="5633521"/>
                <a:chOff x="2543175" y="471054"/>
                <a:chExt cx="4113616" cy="5633521"/>
              </a:xfrm>
            </p:grpSpPr>
            <p:pic>
              <p:nvPicPr>
                <p:cNvPr id="9" name="Hình ảnh 8" descr="Ảnh có chứa đen, trong nhà, trắng, thiết bị điện tử&#10;&#10;Mô tả được tạo tự động">
                  <a:extLst>
                    <a:ext uri="{FF2B5EF4-FFF2-40B4-BE49-F238E27FC236}">
                      <a16:creationId xmlns:a16="http://schemas.microsoft.com/office/drawing/2014/main" id="{9659B847-30EA-468A-8086-A1CD9C923C7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646" t="14950" r="35185" b="14950"/>
                <a:stretch/>
              </p:blipFill>
              <p:spPr>
                <a:xfrm>
                  <a:off x="2543175" y="471054"/>
                  <a:ext cx="4031673" cy="5633521"/>
                </a:xfrm>
                <a:prstGeom prst="rect">
                  <a:avLst/>
                </a:prstGeom>
              </p:spPr>
            </p:pic>
            <p:sp>
              <p:nvSpPr>
                <p:cNvPr id="10" name="Hình chữ nhật 9">
                  <a:extLst>
                    <a:ext uri="{FF2B5EF4-FFF2-40B4-BE49-F238E27FC236}">
                      <a16:creationId xmlns:a16="http://schemas.microsoft.com/office/drawing/2014/main" id="{5FCE37FA-8107-498D-9650-6F6681388319}"/>
                    </a:ext>
                  </a:extLst>
                </p:cNvPr>
                <p:cNvSpPr/>
                <p:nvPr/>
              </p:nvSpPr>
              <p:spPr>
                <a:xfrm>
                  <a:off x="4559011" y="2742932"/>
                  <a:ext cx="1112804" cy="954107"/>
                </a:xfrm>
                <a:prstGeom prst="rect">
                  <a:avLst/>
                </a:prstGeom>
                <a:noFill/>
                <a:scene3d>
                  <a:camera prst="orthographicFront">
                    <a:rot lat="0" lon="18299946" rev="0"/>
                  </a:camera>
                  <a:lightRig rig="threePt" dir="t"/>
                </a:scene3d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2800" b="1" cap="none" spc="0">
                      <a:ln w="0"/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Candara" panose="020E0502030303020204" pitchFamily="34" charset="0"/>
                    </a:rPr>
                    <a:t>Flame</a:t>
                  </a:r>
                  <a:br>
                    <a:rPr lang="en-US" sz="2800" b="0" cap="none" spc="0">
                      <a:ln w="0"/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Candara" panose="020E0502030303020204" pitchFamily="34" charset="0"/>
                    </a:rPr>
                  </a:br>
                  <a:r>
                    <a:rPr lang="en-US" sz="2800" cap="none" spc="0">
                      <a:ln w="0"/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Candara" panose="020E0502030303020204" pitchFamily="34" charset="0"/>
                    </a:rPr>
                    <a:t>alert</a:t>
                  </a:r>
                  <a:endParaRPr lang="vi-VN" sz="2800" cap="none" spc="0">
                    <a:ln w="0"/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11" name="Hình chữ nhật 10">
                  <a:extLst>
                    <a:ext uri="{FF2B5EF4-FFF2-40B4-BE49-F238E27FC236}">
                      <a16:creationId xmlns:a16="http://schemas.microsoft.com/office/drawing/2014/main" id="{48A1964B-7D24-4377-8311-93F610A21930}"/>
                    </a:ext>
                  </a:extLst>
                </p:cNvPr>
                <p:cNvSpPr/>
                <p:nvPr/>
              </p:nvSpPr>
              <p:spPr>
                <a:xfrm>
                  <a:off x="6072978" y="2742932"/>
                  <a:ext cx="583813" cy="954107"/>
                </a:xfrm>
                <a:prstGeom prst="rect">
                  <a:avLst/>
                </a:prstGeom>
                <a:noFill/>
                <a:scene3d>
                  <a:camera prst="orthographicFront">
                    <a:rot lat="0" lon="18300000" rev="0"/>
                  </a:camera>
                  <a:lightRig rig="threePt" dir="t"/>
                </a:scene3d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2800" b="1">
                      <a:ln w="0"/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Candara" panose="020E0502030303020204" pitchFamily="34" charset="0"/>
                    </a:rPr>
                    <a:t>Ga</a:t>
                  </a:r>
                </a:p>
                <a:p>
                  <a:pPr algn="ctr"/>
                  <a:r>
                    <a:rPr lang="en-US" sz="2800">
                      <a:ln w="0"/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Candara" panose="020E0502030303020204" pitchFamily="34" charset="0"/>
                    </a:rPr>
                    <a:t>s</a:t>
                  </a:r>
                  <a:r>
                    <a:rPr lang="en-US" sz="2800" b="0" cap="none" spc="0">
                      <a:ln w="0"/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Candara" panose="020E0502030303020204" pitchFamily="34" charset="0"/>
                    </a:rPr>
                    <a:t>e</a:t>
                  </a:r>
                  <a:endParaRPr lang="vi-VN" sz="2800" b="0" cap="none" spc="0">
                    <a:ln w="0"/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12" name="Hình chữ nhật 11">
                  <a:extLst>
                    <a:ext uri="{FF2B5EF4-FFF2-40B4-BE49-F238E27FC236}">
                      <a16:creationId xmlns:a16="http://schemas.microsoft.com/office/drawing/2014/main" id="{E0A94284-BEC5-4250-B552-38DC5E575C27}"/>
                    </a:ext>
                  </a:extLst>
                </p:cNvPr>
                <p:cNvSpPr/>
                <p:nvPr/>
              </p:nvSpPr>
              <p:spPr>
                <a:xfrm>
                  <a:off x="5393132" y="3967085"/>
                  <a:ext cx="914033" cy="338554"/>
                </a:xfrm>
                <a:prstGeom prst="rect">
                  <a:avLst/>
                </a:prstGeom>
                <a:noFill/>
                <a:scene3d>
                  <a:camera prst="orthographicFront">
                    <a:rot lat="0" lon="18300000" rev="0"/>
                  </a:camera>
                  <a:lightRig rig="threePt" dir="t"/>
                </a:scene3d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600" b="1">
                      <a:ln w="0"/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Candara" panose="020E0502030303020204" pitchFamily="34" charset="0"/>
                    </a:rPr>
                    <a:t>CA-SS04</a:t>
                  </a:r>
                  <a:endParaRPr lang="vi-VN" sz="1600" b="1" cap="none" spc="0">
                    <a:ln w="0"/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ndara" panose="020E0502030303020204" pitchFamily="34" charset="0"/>
                  </a:endParaRPr>
                </a:p>
              </p:txBody>
            </p:sp>
          </p:grpSp>
          <p:sp>
            <p:nvSpPr>
              <p:cNvPr id="16" name="Hình Bầu dục 15">
                <a:extLst>
                  <a:ext uri="{FF2B5EF4-FFF2-40B4-BE49-F238E27FC236}">
                    <a16:creationId xmlns:a16="http://schemas.microsoft.com/office/drawing/2014/main" id="{09C05C38-FFED-4A39-A16F-471A643B40EA}"/>
                  </a:ext>
                </a:extLst>
              </p:cNvPr>
              <p:cNvSpPr/>
              <p:nvPr/>
            </p:nvSpPr>
            <p:spPr>
              <a:xfrm>
                <a:off x="5684515" y="2744559"/>
                <a:ext cx="401163" cy="1062363"/>
              </a:xfrm>
              <a:prstGeom prst="ellipse">
                <a:avLst/>
              </a:prstGeom>
              <a:gradFill flip="none" rotWithShape="1">
                <a:gsLst>
                  <a:gs pos="13000">
                    <a:srgbClr val="FFCACA"/>
                  </a:gs>
                  <a:gs pos="32000">
                    <a:srgbClr val="FFA7A7">
                      <a:alpha val="49804"/>
                    </a:srgbClr>
                  </a:gs>
                  <a:gs pos="100000">
                    <a:schemeClr val="bg1">
                      <a:alpha val="5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13" name="Hình ảnh 12" descr="Ảnh có chứa bàn, tòa nhà, đồng hồ, gạch&#10;&#10;Mô tả được tạo tự động">
              <a:extLst>
                <a:ext uri="{FF2B5EF4-FFF2-40B4-BE49-F238E27FC236}">
                  <a16:creationId xmlns:a16="http://schemas.microsoft.com/office/drawing/2014/main" id="{B976C44D-0A49-420E-926D-0BA96669CFA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99412" y="2194070"/>
              <a:ext cx="478171" cy="464509"/>
            </a:xfrm>
            <a:prstGeom prst="rect">
              <a:avLst/>
            </a:prstGeom>
            <a:scene3d>
              <a:camera prst="orthographicFront">
                <a:rot lat="0" lon="18300000" rev="0"/>
              </a:camera>
              <a:lightRig rig="threePt" dir="t"/>
            </a:scene3d>
          </p:spPr>
        </p:pic>
      </p:grpSp>
    </p:spTree>
    <p:extLst>
      <p:ext uri="{BB962C8B-B14F-4D97-AF65-F5344CB8AC3E}">
        <p14:creationId xmlns:p14="http://schemas.microsoft.com/office/powerpoint/2010/main" val="5657545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Nhóm 13">
            <a:extLst>
              <a:ext uri="{FF2B5EF4-FFF2-40B4-BE49-F238E27FC236}">
                <a16:creationId xmlns:a16="http://schemas.microsoft.com/office/drawing/2014/main" id="{1A75853B-A479-4BB0-8B80-0B13C3BCB4DF}"/>
              </a:ext>
            </a:extLst>
          </p:cNvPr>
          <p:cNvGrpSpPr/>
          <p:nvPr/>
        </p:nvGrpSpPr>
        <p:grpSpPr>
          <a:xfrm>
            <a:off x="2095500" y="114300"/>
            <a:ext cx="7620000" cy="6629400"/>
            <a:chOff x="2095500" y="114300"/>
            <a:chExt cx="7620000" cy="6629400"/>
          </a:xfrm>
        </p:grpSpPr>
        <p:pic>
          <p:nvPicPr>
            <p:cNvPr id="7" name="Hình ảnh 6">
              <a:extLst>
                <a:ext uri="{FF2B5EF4-FFF2-40B4-BE49-F238E27FC236}">
                  <a16:creationId xmlns:a16="http://schemas.microsoft.com/office/drawing/2014/main" id="{70E04613-E204-46FF-92A6-44EC0677A0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95500" y="114300"/>
              <a:ext cx="7620000" cy="6629400"/>
            </a:xfrm>
            <a:prstGeom prst="rect">
              <a:avLst/>
            </a:prstGeom>
          </p:spPr>
        </p:pic>
        <p:pic>
          <p:nvPicPr>
            <p:cNvPr id="9" name="Hình ảnh 8" descr="Ảnh có chứa bàn, tòa nhà, đồng hồ, gạch&#10;&#10;Mô tả được tạo tự động">
              <a:extLst>
                <a:ext uri="{FF2B5EF4-FFF2-40B4-BE49-F238E27FC236}">
                  <a16:creationId xmlns:a16="http://schemas.microsoft.com/office/drawing/2014/main" id="{625C9DBE-1067-4E5B-A702-B7C53EE91A6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17315" y="3628238"/>
              <a:ext cx="901019" cy="875275"/>
            </a:xfrm>
            <a:prstGeom prst="rect">
              <a:avLst/>
            </a:prstGeom>
            <a:scene3d>
              <a:camera prst="orthographicFront">
                <a:rot lat="0" lon="2099977" rev="0"/>
              </a:camera>
              <a:lightRig rig="threePt" dir="t"/>
            </a:scene3d>
          </p:spPr>
        </p:pic>
        <p:pic>
          <p:nvPicPr>
            <p:cNvPr id="10" name="Hình ảnh 9" descr="Ảnh có chứa bàn, tòa nhà, đồng hồ, gạch&#10;&#10;Mô tả được tạo tự động">
              <a:extLst>
                <a:ext uri="{FF2B5EF4-FFF2-40B4-BE49-F238E27FC236}">
                  <a16:creationId xmlns:a16="http://schemas.microsoft.com/office/drawing/2014/main" id="{E1B56670-3DD7-4848-AF6E-1E275C7F92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02473" y="4564207"/>
              <a:ext cx="532878" cy="517653"/>
            </a:xfrm>
            <a:prstGeom prst="rect">
              <a:avLst/>
            </a:prstGeom>
          </p:spPr>
        </p:pic>
        <p:sp>
          <p:nvSpPr>
            <p:cNvPr id="12" name="Hình Bầu dục 11">
              <a:extLst>
                <a:ext uri="{FF2B5EF4-FFF2-40B4-BE49-F238E27FC236}">
                  <a16:creationId xmlns:a16="http://schemas.microsoft.com/office/drawing/2014/main" id="{B0882455-4F4B-4917-B995-6B7995B37069}"/>
                </a:ext>
              </a:extLst>
            </p:cNvPr>
            <p:cNvSpPr/>
            <p:nvPr/>
          </p:nvSpPr>
          <p:spPr>
            <a:xfrm>
              <a:off x="5505450" y="2554703"/>
              <a:ext cx="671513" cy="671513"/>
            </a:xfrm>
            <a:prstGeom prst="ellipse">
              <a:avLst/>
            </a:prstGeom>
            <a:solidFill>
              <a:srgbClr val="F4F4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Hình ảnh 10" descr="Ảnh có chứa bàn, tòa nhà, đồng hồ, gạch&#10;&#10;Mô tả được tạo tự động">
              <a:extLst>
                <a:ext uri="{FF2B5EF4-FFF2-40B4-BE49-F238E27FC236}">
                  <a16:creationId xmlns:a16="http://schemas.microsoft.com/office/drawing/2014/main" id="{E2F7F1B6-E97D-4151-8A9D-5EB5CABB286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02812" y="2640369"/>
              <a:ext cx="514892" cy="500180"/>
            </a:xfrm>
            <a:prstGeom prst="rect">
              <a:avLst/>
            </a:prstGeom>
          </p:spPr>
        </p:pic>
        <p:pic>
          <p:nvPicPr>
            <p:cNvPr id="13" name="Hình ảnh 12" descr="Ảnh có chứa bàn, tòa nhà, đồng hồ, gạch&#10;&#10;Mô tả được tạo tự động">
              <a:extLst>
                <a:ext uri="{FF2B5EF4-FFF2-40B4-BE49-F238E27FC236}">
                  <a16:creationId xmlns:a16="http://schemas.microsoft.com/office/drawing/2014/main" id="{C4F04A5D-7A8F-4BCD-AD77-890BEA2BB4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3892"/>
            <a:stretch/>
          </p:blipFill>
          <p:spPr>
            <a:xfrm>
              <a:off x="3602398" y="4230832"/>
              <a:ext cx="245702" cy="51765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052429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Hình ảnh 4" descr="Ảnh có chứa đang ngồi, trắng, bàn, nắm giữ&#10;&#10;Mô tả được tạo tự động">
            <a:extLst>
              <a:ext uri="{FF2B5EF4-FFF2-40B4-BE49-F238E27FC236}">
                <a16:creationId xmlns:a16="http://schemas.microsoft.com/office/drawing/2014/main" id="{F21F901D-E4F0-448F-835E-5A649F749D5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03" t="5730" r="6253" b="8892"/>
          <a:stretch/>
        </p:blipFill>
        <p:spPr>
          <a:xfrm>
            <a:off x="3048000" y="495299"/>
            <a:ext cx="6381750" cy="5657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211256"/>
      </p:ext>
    </p:extLst>
  </p:cSld>
  <p:clrMapOvr>
    <a:masterClrMapping/>
  </p:clrMapOvr>
</p:sld>
</file>

<file path=ppt/theme/theme1.xml><?xml version="1.0" encoding="utf-8"?>
<a:theme xmlns:a="http://schemas.openxmlformats.org/drawingml/2006/main" name="Chủ đề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</TotalTime>
  <Words>17</Words>
  <Application>Microsoft Office PowerPoint</Application>
  <PresentationFormat>Màn hình rộng</PresentationFormat>
  <Paragraphs>9</Paragraphs>
  <Slides>6</Slides>
  <Notes>0</Notes>
  <HiddenSlides>0</HiddenSlides>
  <MMClips>0</MMClips>
  <ScaleCrop>false</ScaleCrop>
  <HeadingPairs>
    <vt:vector size="6" baseType="variant">
      <vt:variant>
        <vt:lpstr>Phông được Dùng</vt:lpstr>
      </vt:variant>
      <vt:variant>
        <vt:i4>6</vt:i4>
      </vt:variant>
      <vt:variant>
        <vt:lpstr>Chủ đề</vt:lpstr>
      </vt:variant>
      <vt:variant>
        <vt:i4>1</vt:i4>
      </vt:variant>
      <vt:variant>
        <vt:lpstr>Tiêu đề Bản chiếu</vt:lpstr>
      </vt:variant>
      <vt:variant>
        <vt:i4>6</vt:i4>
      </vt:variant>
    </vt:vector>
  </HeadingPairs>
  <TitlesOfParts>
    <vt:vector size="13" baseType="lpstr">
      <vt:lpstr>Arial</vt:lpstr>
      <vt:lpstr>Calibri</vt:lpstr>
      <vt:lpstr>Calibri Light</vt:lpstr>
      <vt:lpstr>Candara</vt:lpstr>
      <vt:lpstr>Courier New</vt:lpstr>
      <vt:lpstr>Times New Roman</vt:lpstr>
      <vt:lpstr>Chủ đề Office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Bản trình bày PowerPoint</dc:title>
  <dc:creator>Phan Thanh Tùng</dc:creator>
  <cp:lastModifiedBy>Phan Thanh Tùng</cp:lastModifiedBy>
  <cp:revision>1</cp:revision>
  <dcterms:created xsi:type="dcterms:W3CDTF">2020-04-16T01:40:50Z</dcterms:created>
  <dcterms:modified xsi:type="dcterms:W3CDTF">2020-04-16T09:06:56Z</dcterms:modified>
</cp:coreProperties>
</file>